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iIAqmQgJ6mM4iXUp9FTW1dHc0/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5dba30e74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g25dba30e74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d13e574ef8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7" name="Google Shape;457;g2d13e574ef8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dc3025662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6" name="Google Shape;466;g2dc3025662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d13e574ef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g2d13e574ef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d13e574ef8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5" name="Google Shape;415;g2d13e574ef8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d13e574ef8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 name="Google Shape;432;g2d13e574ef8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d13e574ef8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0" name="Google Shape;440;g2d13e574ef8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d13e574ef8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8" name="Google Shape;448;g2d13e574ef8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p:cSld name="Afbeelding">
    <p:spTree>
      <p:nvGrpSpPr>
        <p:cNvPr id="36" name="Shape 36"/>
        <p:cNvGrpSpPr/>
        <p:nvPr/>
      </p:nvGrpSpPr>
      <p:grpSpPr>
        <a:xfrm>
          <a:off x="0" y="0"/>
          <a:ext cx="0" cy="0"/>
          <a:chOff x="0" y="0"/>
          <a:chExt cx="0" cy="0"/>
        </a:xfrm>
      </p:grpSpPr>
      <p:sp>
        <p:nvSpPr>
          <p:cNvPr id="37" name="Google Shape;37;p13"/>
          <p:cNvSpPr/>
          <p:nvPr>
            <p:ph idx="2" type="pic"/>
          </p:nvPr>
        </p:nvSpPr>
        <p:spPr>
          <a:xfrm>
            <a:off x="-14158" y="0"/>
            <a:ext cx="12206157" cy="6858000"/>
          </a:xfrm>
          <a:prstGeom prst="rect">
            <a:avLst/>
          </a:prstGeom>
          <a:solidFill>
            <a:srgbClr val="F2F2F2"/>
          </a:solidFill>
          <a:ln>
            <a:noFill/>
          </a:ln>
        </p:spPr>
      </p:sp>
      <p:sp>
        <p:nvSpPr>
          <p:cNvPr id="38" name="Google Shape;38;p13"/>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3"/>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3"/>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1" name="Google Shape;41;p13"/>
          <p:cNvGrpSpPr/>
          <p:nvPr/>
        </p:nvGrpSpPr>
        <p:grpSpPr>
          <a:xfrm>
            <a:off x="-3786437" y="0"/>
            <a:ext cx="3693386" cy="5270646"/>
            <a:chOff x="-3786437" y="0"/>
            <a:chExt cx="3693386" cy="5270646"/>
          </a:xfrm>
        </p:grpSpPr>
        <p:sp>
          <p:nvSpPr>
            <p:cNvPr id="42" name="Google Shape;42;p13"/>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43" name="Google Shape;43;p13"/>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44" name="Google Shape;44;p13"/>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45" name="Google Shape;45;p13"/>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46" name="Google Shape;46;p13"/>
            <p:cNvGrpSpPr/>
            <p:nvPr/>
          </p:nvGrpSpPr>
          <p:grpSpPr>
            <a:xfrm>
              <a:off x="-3316179" y="1231351"/>
              <a:ext cx="294789" cy="346676"/>
              <a:chOff x="14466489" y="1001522"/>
              <a:chExt cx="290627" cy="341782"/>
            </a:xfrm>
          </p:grpSpPr>
          <p:sp>
            <p:nvSpPr>
              <p:cNvPr id="47" name="Google Shape;47;p13"/>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48" name="Google Shape;48;p13"/>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49" name="Google Shape;49;p13"/>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50" name="Google Shape;50;p13"/>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51" name="Google Shape;51;p13"/>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52" name="Google Shape;52;p13"/>
              <p:cNvCxnSpPr>
                <a:stCxn id="50"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53" name="Google Shape;53;p13"/>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54" name="Google Shape;54;p13"/>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55" name="Google Shape;55;p13"/>
            <p:cNvGrpSpPr/>
            <p:nvPr/>
          </p:nvGrpSpPr>
          <p:grpSpPr>
            <a:xfrm>
              <a:off x="-3311319" y="2164285"/>
              <a:ext cx="825500" cy="209550"/>
              <a:chOff x="13504624" y="2482850"/>
              <a:chExt cx="825500" cy="209550"/>
            </a:xfrm>
          </p:grpSpPr>
          <p:sp>
            <p:nvSpPr>
              <p:cNvPr id="56" name="Google Shape;56;p13"/>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57" name="Google Shape;57;p13"/>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58" name="Google Shape;58;p13"/>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59" name="Google Shape;59;p13"/>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60" name="Google Shape;60;p13"/>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61" name="Google Shape;61;p13"/>
            <p:cNvGrpSpPr/>
            <p:nvPr/>
          </p:nvGrpSpPr>
          <p:grpSpPr>
            <a:xfrm>
              <a:off x="-3408294" y="3643742"/>
              <a:ext cx="622283" cy="612920"/>
              <a:chOff x="12617641" y="3403239"/>
              <a:chExt cx="752963" cy="741634"/>
            </a:xfrm>
          </p:grpSpPr>
          <p:grpSp>
            <p:nvGrpSpPr>
              <p:cNvPr id="62" name="Google Shape;62;p13"/>
              <p:cNvGrpSpPr/>
              <p:nvPr/>
            </p:nvGrpSpPr>
            <p:grpSpPr>
              <a:xfrm>
                <a:off x="12771530" y="3403239"/>
                <a:ext cx="467176" cy="448491"/>
                <a:chOff x="12782157" y="3403239"/>
                <a:chExt cx="467176" cy="448491"/>
              </a:xfrm>
            </p:grpSpPr>
            <p:grpSp>
              <p:nvGrpSpPr>
                <p:cNvPr id="63" name="Google Shape;63;p13"/>
                <p:cNvGrpSpPr/>
                <p:nvPr/>
              </p:nvGrpSpPr>
              <p:grpSpPr>
                <a:xfrm>
                  <a:off x="12782157" y="3403239"/>
                  <a:ext cx="412976" cy="396132"/>
                  <a:chOff x="13554906" y="3320109"/>
                  <a:chExt cx="443917" cy="425811"/>
                </a:xfrm>
              </p:grpSpPr>
              <p:grpSp>
                <p:nvGrpSpPr>
                  <p:cNvPr id="64" name="Google Shape;64;p13"/>
                  <p:cNvGrpSpPr/>
                  <p:nvPr/>
                </p:nvGrpSpPr>
                <p:grpSpPr>
                  <a:xfrm>
                    <a:off x="13554906" y="3320109"/>
                    <a:ext cx="443917" cy="425811"/>
                    <a:chOff x="12909684" y="1276143"/>
                    <a:chExt cx="443917" cy="425811"/>
                  </a:xfrm>
                </p:grpSpPr>
                <p:sp>
                  <p:nvSpPr>
                    <p:cNvPr id="65" name="Google Shape;65;p13"/>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66" name="Google Shape;66;p13"/>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67" name="Google Shape;67;p13"/>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68" name="Google Shape;68;p13"/>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69" name="Google Shape;69;p13"/>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70" name="Google Shape;70;p13"/>
                <p:cNvGrpSpPr/>
                <p:nvPr/>
              </p:nvGrpSpPr>
              <p:grpSpPr>
                <a:xfrm>
                  <a:off x="13103513" y="3705268"/>
                  <a:ext cx="145820" cy="146462"/>
                  <a:chOff x="13096169" y="3602278"/>
                  <a:chExt cx="145820" cy="146462"/>
                </a:xfrm>
              </p:grpSpPr>
              <p:sp>
                <p:nvSpPr>
                  <p:cNvPr id="71" name="Google Shape;71;p13"/>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72" name="Google Shape;72;p13"/>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73" name="Google Shape;73;p13"/>
                <p:cNvGrpSpPr/>
                <p:nvPr/>
              </p:nvGrpSpPr>
              <p:grpSpPr>
                <a:xfrm rot="10800000">
                  <a:off x="13061402" y="3665637"/>
                  <a:ext cx="145820" cy="146462"/>
                  <a:chOff x="13096169" y="3602278"/>
                  <a:chExt cx="145820" cy="146462"/>
                </a:xfrm>
              </p:grpSpPr>
              <p:sp>
                <p:nvSpPr>
                  <p:cNvPr id="74" name="Google Shape;74;p13"/>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75" name="Google Shape;75;p13"/>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76" name="Google Shape;76;p13"/>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77" name="Google Shape;77;p13"/>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78" name="Google Shape;78;p13"/>
            <p:cNvGrpSpPr/>
            <p:nvPr/>
          </p:nvGrpSpPr>
          <p:grpSpPr>
            <a:xfrm>
              <a:off x="-376736" y="4271597"/>
              <a:ext cx="283685" cy="283685"/>
              <a:chOff x="-510741" y="5913713"/>
              <a:chExt cx="267555" cy="267555"/>
            </a:xfrm>
          </p:grpSpPr>
          <p:sp>
            <p:nvSpPr>
              <p:cNvPr id="79" name="Google Shape;79;p13"/>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80" name="Google Shape;80;p13"/>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250"/>
                                        <p:tgtEl>
                                          <p:spTgt spid="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L)">
  <p:cSld name="Tekst + afbeelding (L)">
    <p:spTree>
      <p:nvGrpSpPr>
        <p:cNvPr id="81" name="Shape 81"/>
        <p:cNvGrpSpPr/>
        <p:nvPr/>
      </p:nvGrpSpPr>
      <p:grpSpPr>
        <a:xfrm>
          <a:off x="0" y="0"/>
          <a:ext cx="0" cy="0"/>
          <a:chOff x="0" y="0"/>
          <a:chExt cx="0" cy="0"/>
        </a:xfrm>
      </p:grpSpPr>
      <p:sp>
        <p:nvSpPr>
          <p:cNvPr id="82" name="Google Shape;82;p11"/>
          <p:cNvSpPr/>
          <p:nvPr>
            <p:ph idx="2" type="pic"/>
          </p:nvPr>
        </p:nvSpPr>
        <p:spPr>
          <a:xfrm>
            <a:off x="615950" y="609600"/>
            <a:ext cx="10952162" cy="5627688"/>
          </a:xfrm>
          <a:prstGeom prst="rect">
            <a:avLst/>
          </a:prstGeom>
          <a:solidFill>
            <a:srgbClr val="F2F2F2"/>
          </a:solidFill>
          <a:ln>
            <a:noFill/>
          </a:ln>
        </p:spPr>
      </p:sp>
      <p:sp>
        <p:nvSpPr>
          <p:cNvPr id="83" name="Google Shape;83;p11"/>
          <p:cNvSpPr txBox="1"/>
          <p:nvPr>
            <p:ph idx="1" type="body"/>
          </p:nvPr>
        </p:nvSpPr>
        <p:spPr>
          <a:xfrm>
            <a:off x="1221581" y="4622800"/>
            <a:ext cx="9740900" cy="100330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28000"/>
              </a:lnSpc>
              <a:spcBef>
                <a:spcPts val="0"/>
              </a:spcBef>
              <a:spcAft>
                <a:spcPts val="0"/>
              </a:spcAft>
              <a:buSzPts val="3000"/>
              <a:buFont typeface="Arial"/>
              <a:buNone/>
              <a:defRPr sz="30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84" name="Google Shape;84;p11"/>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1"/>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1"/>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87" name="Google Shape;87;p11"/>
          <p:cNvGrpSpPr/>
          <p:nvPr/>
        </p:nvGrpSpPr>
        <p:grpSpPr>
          <a:xfrm>
            <a:off x="12377595" y="0"/>
            <a:ext cx="3693386" cy="5270646"/>
            <a:chOff x="-3786437" y="0"/>
            <a:chExt cx="3693386" cy="5270646"/>
          </a:xfrm>
        </p:grpSpPr>
        <p:sp>
          <p:nvSpPr>
            <p:cNvPr id="88" name="Google Shape;88;p11"/>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89" name="Google Shape;89;p11"/>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90" name="Google Shape;90;p11"/>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91" name="Google Shape;91;p11"/>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92" name="Google Shape;92;p11"/>
            <p:cNvGrpSpPr/>
            <p:nvPr/>
          </p:nvGrpSpPr>
          <p:grpSpPr>
            <a:xfrm>
              <a:off x="-3316179" y="1231351"/>
              <a:ext cx="294789" cy="346676"/>
              <a:chOff x="14466489" y="1001522"/>
              <a:chExt cx="290627" cy="341782"/>
            </a:xfrm>
          </p:grpSpPr>
          <p:sp>
            <p:nvSpPr>
              <p:cNvPr id="93" name="Google Shape;93;p11"/>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94" name="Google Shape;94;p11"/>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95" name="Google Shape;95;p11"/>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96" name="Google Shape;96;p11"/>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97" name="Google Shape;97;p11"/>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98" name="Google Shape;98;p11"/>
              <p:cNvCxnSpPr>
                <a:stCxn id="96"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99" name="Google Shape;99;p11"/>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00" name="Google Shape;100;p11"/>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01" name="Google Shape;101;p11"/>
            <p:cNvGrpSpPr/>
            <p:nvPr/>
          </p:nvGrpSpPr>
          <p:grpSpPr>
            <a:xfrm>
              <a:off x="-3311319" y="2164285"/>
              <a:ext cx="825500" cy="209550"/>
              <a:chOff x="13504624" y="2482850"/>
              <a:chExt cx="825500" cy="209550"/>
            </a:xfrm>
          </p:grpSpPr>
          <p:sp>
            <p:nvSpPr>
              <p:cNvPr id="102" name="Google Shape;102;p11"/>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03" name="Google Shape;103;p11"/>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04" name="Google Shape;104;p11"/>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05" name="Google Shape;105;p11"/>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06" name="Google Shape;106;p11"/>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07" name="Google Shape;107;p11"/>
            <p:cNvGrpSpPr/>
            <p:nvPr/>
          </p:nvGrpSpPr>
          <p:grpSpPr>
            <a:xfrm>
              <a:off x="-3408294" y="3643742"/>
              <a:ext cx="622283" cy="612920"/>
              <a:chOff x="12617641" y="3403239"/>
              <a:chExt cx="752963" cy="741634"/>
            </a:xfrm>
          </p:grpSpPr>
          <p:grpSp>
            <p:nvGrpSpPr>
              <p:cNvPr id="108" name="Google Shape;108;p11"/>
              <p:cNvGrpSpPr/>
              <p:nvPr/>
            </p:nvGrpSpPr>
            <p:grpSpPr>
              <a:xfrm>
                <a:off x="12771530" y="3403239"/>
                <a:ext cx="467176" cy="448491"/>
                <a:chOff x="12782157" y="3403239"/>
                <a:chExt cx="467176" cy="448491"/>
              </a:xfrm>
            </p:grpSpPr>
            <p:grpSp>
              <p:nvGrpSpPr>
                <p:cNvPr id="109" name="Google Shape;109;p11"/>
                <p:cNvGrpSpPr/>
                <p:nvPr/>
              </p:nvGrpSpPr>
              <p:grpSpPr>
                <a:xfrm>
                  <a:off x="12782157" y="3403239"/>
                  <a:ext cx="412976" cy="396132"/>
                  <a:chOff x="13554906" y="3320109"/>
                  <a:chExt cx="443917" cy="425811"/>
                </a:xfrm>
              </p:grpSpPr>
              <p:grpSp>
                <p:nvGrpSpPr>
                  <p:cNvPr id="110" name="Google Shape;110;p11"/>
                  <p:cNvGrpSpPr/>
                  <p:nvPr/>
                </p:nvGrpSpPr>
                <p:grpSpPr>
                  <a:xfrm>
                    <a:off x="13554906" y="3320109"/>
                    <a:ext cx="443917" cy="425811"/>
                    <a:chOff x="12909684" y="1276143"/>
                    <a:chExt cx="443917" cy="425811"/>
                  </a:xfrm>
                </p:grpSpPr>
                <p:sp>
                  <p:nvSpPr>
                    <p:cNvPr id="111" name="Google Shape;111;p11"/>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12" name="Google Shape;112;p11"/>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13" name="Google Shape;113;p11"/>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114" name="Google Shape;114;p11"/>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15" name="Google Shape;115;p11"/>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16" name="Google Shape;116;p11"/>
                <p:cNvGrpSpPr/>
                <p:nvPr/>
              </p:nvGrpSpPr>
              <p:grpSpPr>
                <a:xfrm>
                  <a:off x="13103513" y="3705268"/>
                  <a:ext cx="145820" cy="146462"/>
                  <a:chOff x="13096169" y="3602278"/>
                  <a:chExt cx="145820" cy="146462"/>
                </a:xfrm>
              </p:grpSpPr>
              <p:sp>
                <p:nvSpPr>
                  <p:cNvPr id="117" name="Google Shape;117;p11"/>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18" name="Google Shape;118;p11"/>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19" name="Google Shape;119;p11"/>
                <p:cNvGrpSpPr/>
                <p:nvPr/>
              </p:nvGrpSpPr>
              <p:grpSpPr>
                <a:xfrm rot="10800000">
                  <a:off x="13061402" y="3665637"/>
                  <a:ext cx="145820" cy="146462"/>
                  <a:chOff x="13096169" y="3602278"/>
                  <a:chExt cx="145820" cy="146462"/>
                </a:xfrm>
              </p:grpSpPr>
              <p:sp>
                <p:nvSpPr>
                  <p:cNvPr id="120" name="Google Shape;120;p11"/>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21" name="Google Shape;121;p11"/>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122" name="Google Shape;122;p11"/>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123" name="Google Shape;123;p11"/>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24" name="Google Shape;124;p11"/>
            <p:cNvGrpSpPr/>
            <p:nvPr/>
          </p:nvGrpSpPr>
          <p:grpSpPr>
            <a:xfrm>
              <a:off x="-376736" y="4271597"/>
              <a:ext cx="283685" cy="283685"/>
              <a:chOff x="-510741" y="5913713"/>
              <a:chExt cx="267555" cy="267555"/>
            </a:xfrm>
          </p:grpSpPr>
          <p:sp>
            <p:nvSpPr>
              <p:cNvPr id="125" name="Google Shape;125;p11"/>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126" name="Google Shape;126;p11"/>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250"/>
                                        <p:tgtEl>
                                          <p:spTgt spid="82"/>
                                        </p:tgtEl>
                                      </p:cBhvr>
                                    </p:animEffect>
                                  </p:childTnLst>
                                </p:cTn>
                              </p:par>
                              <p:par>
                                <p:cTn fill="hold" nodeType="withEffect" presetClass="entr" presetID="10" presetSubtype="0">
                                  <p:stCondLst>
                                    <p:cond delay="250"/>
                                  </p:stCondLst>
                                  <p:childTnLst>
                                    <p:set>
                                      <p:cBhvr>
                                        <p:cTn dur="1" fill="hold">
                                          <p:stCondLst>
                                            <p:cond delay="0"/>
                                          </p:stCondLst>
                                        </p:cTn>
                                        <p:tgtEl>
                                          <p:spTgt spid="83"/>
                                        </p:tgtEl>
                                        <p:attrNameLst>
                                          <p:attrName>style.visibility</p:attrName>
                                        </p:attrNameLst>
                                      </p:cBhvr>
                                      <p:to>
                                        <p:strVal val="visible"/>
                                      </p:to>
                                    </p:set>
                                    <p:animEffect filter="fade" transition="in">
                                      <p:cBhvr>
                                        <p:cTn dur="25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M)">
  <p:cSld name="Tekst + afbeelding (M)">
    <p:spTree>
      <p:nvGrpSpPr>
        <p:cNvPr id="127" name="Shape 127"/>
        <p:cNvGrpSpPr/>
        <p:nvPr/>
      </p:nvGrpSpPr>
      <p:grpSpPr>
        <a:xfrm>
          <a:off x="0" y="0"/>
          <a:ext cx="0" cy="0"/>
          <a:chOff x="0" y="0"/>
          <a:chExt cx="0" cy="0"/>
        </a:xfrm>
      </p:grpSpPr>
      <p:sp>
        <p:nvSpPr>
          <p:cNvPr id="128" name="Google Shape;128;p12"/>
          <p:cNvSpPr/>
          <p:nvPr>
            <p:ph idx="2" type="pic"/>
          </p:nvPr>
        </p:nvSpPr>
        <p:spPr>
          <a:xfrm>
            <a:off x="615950" y="609600"/>
            <a:ext cx="7194550" cy="5627688"/>
          </a:xfrm>
          <a:prstGeom prst="rect">
            <a:avLst/>
          </a:prstGeom>
          <a:solidFill>
            <a:srgbClr val="F2F2F2"/>
          </a:solidFill>
          <a:ln>
            <a:noFill/>
          </a:ln>
        </p:spPr>
      </p:sp>
      <p:sp>
        <p:nvSpPr>
          <p:cNvPr id="129" name="Google Shape;129;p12"/>
          <p:cNvSpPr txBox="1"/>
          <p:nvPr>
            <p:ph idx="1" type="body"/>
          </p:nvPr>
        </p:nvSpPr>
        <p:spPr>
          <a:xfrm>
            <a:off x="7810499" y="609600"/>
            <a:ext cx="3757614" cy="5626800"/>
          </a:xfrm>
          <a:prstGeom prst="rect">
            <a:avLst/>
          </a:prstGeom>
          <a:solidFill>
            <a:schemeClr val="accent1"/>
          </a:solidFill>
          <a:ln>
            <a:noFill/>
          </a:ln>
        </p:spPr>
        <p:txBody>
          <a:bodyPr anchorCtr="0" anchor="t" bIns="0" lIns="360000" spcFirstLastPara="1" rIns="288000" wrap="square" tIns="612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30" name="Google Shape;130;p12"/>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2"/>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2"/>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33" name="Google Shape;133;p12"/>
          <p:cNvGrpSpPr/>
          <p:nvPr/>
        </p:nvGrpSpPr>
        <p:grpSpPr>
          <a:xfrm>
            <a:off x="-3786437" y="0"/>
            <a:ext cx="3693386" cy="5270646"/>
            <a:chOff x="-3786437" y="0"/>
            <a:chExt cx="3693386" cy="5270646"/>
          </a:xfrm>
        </p:grpSpPr>
        <p:sp>
          <p:nvSpPr>
            <p:cNvPr id="134" name="Google Shape;134;p12"/>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135" name="Google Shape;135;p12"/>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136" name="Google Shape;136;p12"/>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37" name="Google Shape;137;p12"/>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38" name="Google Shape;138;p12"/>
            <p:cNvGrpSpPr/>
            <p:nvPr/>
          </p:nvGrpSpPr>
          <p:grpSpPr>
            <a:xfrm>
              <a:off x="-3316179" y="1231351"/>
              <a:ext cx="294789" cy="346676"/>
              <a:chOff x="14466489" y="1001522"/>
              <a:chExt cx="290627" cy="341782"/>
            </a:xfrm>
          </p:grpSpPr>
          <p:sp>
            <p:nvSpPr>
              <p:cNvPr id="139" name="Google Shape;139;p12"/>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40" name="Google Shape;140;p12"/>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41" name="Google Shape;141;p12"/>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42" name="Google Shape;142;p12"/>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143" name="Google Shape;143;p12"/>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44" name="Google Shape;144;p12"/>
              <p:cNvCxnSpPr>
                <a:stCxn id="142"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45" name="Google Shape;145;p12"/>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46" name="Google Shape;146;p12"/>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47" name="Google Shape;147;p12"/>
            <p:cNvGrpSpPr/>
            <p:nvPr/>
          </p:nvGrpSpPr>
          <p:grpSpPr>
            <a:xfrm>
              <a:off x="-3311319" y="2164285"/>
              <a:ext cx="825500" cy="209550"/>
              <a:chOff x="13504624" y="2482850"/>
              <a:chExt cx="825500" cy="209550"/>
            </a:xfrm>
          </p:grpSpPr>
          <p:sp>
            <p:nvSpPr>
              <p:cNvPr id="148" name="Google Shape;148;p12"/>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49" name="Google Shape;149;p12"/>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50" name="Google Shape;150;p12"/>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51" name="Google Shape;151;p12"/>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52" name="Google Shape;152;p12"/>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53" name="Google Shape;153;p12"/>
            <p:cNvGrpSpPr/>
            <p:nvPr/>
          </p:nvGrpSpPr>
          <p:grpSpPr>
            <a:xfrm>
              <a:off x="-3408294" y="3643742"/>
              <a:ext cx="622283" cy="612920"/>
              <a:chOff x="12617641" y="3403239"/>
              <a:chExt cx="752963" cy="741634"/>
            </a:xfrm>
          </p:grpSpPr>
          <p:grpSp>
            <p:nvGrpSpPr>
              <p:cNvPr id="154" name="Google Shape;154;p12"/>
              <p:cNvGrpSpPr/>
              <p:nvPr/>
            </p:nvGrpSpPr>
            <p:grpSpPr>
              <a:xfrm>
                <a:off x="12771530" y="3403239"/>
                <a:ext cx="467176" cy="448491"/>
                <a:chOff x="12782157" y="3403239"/>
                <a:chExt cx="467176" cy="448491"/>
              </a:xfrm>
            </p:grpSpPr>
            <p:grpSp>
              <p:nvGrpSpPr>
                <p:cNvPr id="155" name="Google Shape;155;p12"/>
                <p:cNvGrpSpPr/>
                <p:nvPr/>
              </p:nvGrpSpPr>
              <p:grpSpPr>
                <a:xfrm>
                  <a:off x="12782157" y="3403239"/>
                  <a:ext cx="412976" cy="396132"/>
                  <a:chOff x="13554906" y="3320109"/>
                  <a:chExt cx="443917" cy="425811"/>
                </a:xfrm>
              </p:grpSpPr>
              <p:grpSp>
                <p:nvGrpSpPr>
                  <p:cNvPr id="156" name="Google Shape;156;p12"/>
                  <p:cNvGrpSpPr/>
                  <p:nvPr/>
                </p:nvGrpSpPr>
                <p:grpSpPr>
                  <a:xfrm>
                    <a:off x="13554906" y="3320109"/>
                    <a:ext cx="443917" cy="425811"/>
                    <a:chOff x="12909684" y="1276143"/>
                    <a:chExt cx="443917" cy="425811"/>
                  </a:xfrm>
                </p:grpSpPr>
                <p:sp>
                  <p:nvSpPr>
                    <p:cNvPr id="157" name="Google Shape;157;p12"/>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58" name="Google Shape;158;p12"/>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59" name="Google Shape;159;p12"/>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160" name="Google Shape;160;p12"/>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61" name="Google Shape;161;p12"/>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62" name="Google Shape;162;p12"/>
                <p:cNvGrpSpPr/>
                <p:nvPr/>
              </p:nvGrpSpPr>
              <p:grpSpPr>
                <a:xfrm>
                  <a:off x="13103513" y="3705268"/>
                  <a:ext cx="145820" cy="146462"/>
                  <a:chOff x="13096169" y="3602278"/>
                  <a:chExt cx="145820" cy="146462"/>
                </a:xfrm>
              </p:grpSpPr>
              <p:sp>
                <p:nvSpPr>
                  <p:cNvPr id="163" name="Google Shape;163;p12"/>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64" name="Google Shape;164;p12"/>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65" name="Google Shape;165;p12"/>
                <p:cNvGrpSpPr/>
                <p:nvPr/>
              </p:nvGrpSpPr>
              <p:grpSpPr>
                <a:xfrm rot="10800000">
                  <a:off x="13061402" y="3665637"/>
                  <a:ext cx="145820" cy="146462"/>
                  <a:chOff x="13096169" y="3602278"/>
                  <a:chExt cx="145820" cy="146462"/>
                </a:xfrm>
              </p:grpSpPr>
              <p:sp>
                <p:nvSpPr>
                  <p:cNvPr id="166" name="Google Shape;166;p12"/>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67" name="Google Shape;167;p12"/>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168" name="Google Shape;168;p12"/>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169" name="Google Shape;169;p12"/>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70" name="Google Shape;170;p12"/>
            <p:cNvGrpSpPr/>
            <p:nvPr/>
          </p:nvGrpSpPr>
          <p:grpSpPr>
            <a:xfrm>
              <a:off x="-376736" y="4271597"/>
              <a:ext cx="283685" cy="283685"/>
              <a:chOff x="-510741" y="5913713"/>
              <a:chExt cx="267555" cy="267555"/>
            </a:xfrm>
          </p:grpSpPr>
          <p:sp>
            <p:nvSpPr>
              <p:cNvPr id="171" name="Google Shape;171;p12"/>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172" name="Google Shape;172;p12"/>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250"/>
                                        <p:tgtEl>
                                          <p:spTgt spid="128"/>
                                        </p:tgtEl>
                                      </p:cBhvr>
                                    </p:animEffect>
                                  </p:childTnLst>
                                </p:cTn>
                              </p:par>
                              <p:par>
                                <p:cTn fill="hold" nodeType="withEffect" presetClass="entr" presetID="10" presetSubtype="0">
                                  <p:stCondLst>
                                    <p:cond delay="250"/>
                                  </p:stCondLst>
                                  <p:childTnLst>
                                    <p:set>
                                      <p:cBhvr>
                                        <p:cTn dur="1" fill="hold">
                                          <p:stCondLst>
                                            <p:cond delay="0"/>
                                          </p:stCondLst>
                                        </p:cTn>
                                        <p:tgtEl>
                                          <p:spTgt spid="129"/>
                                        </p:tgtEl>
                                        <p:attrNameLst>
                                          <p:attrName>style.visibility</p:attrName>
                                        </p:attrNameLst>
                                      </p:cBhvr>
                                      <p:to>
                                        <p:strVal val="visible"/>
                                      </p:to>
                                    </p:set>
                                    <p:animEffect filter="fade" transition="in">
                                      <p:cBhvr>
                                        <p:cTn dur="25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2x">
  <p:cSld name="Tekst + afbeelding 2x">
    <p:spTree>
      <p:nvGrpSpPr>
        <p:cNvPr id="173" name="Shape 173"/>
        <p:cNvGrpSpPr/>
        <p:nvPr/>
      </p:nvGrpSpPr>
      <p:grpSpPr>
        <a:xfrm>
          <a:off x="0" y="0"/>
          <a:ext cx="0" cy="0"/>
          <a:chOff x="0" y="0"/>
          <a:chExt cx="0" cy="0"/>
        </a:xfrm>
      </p:grpSpPr>
      <p:sp>
        <p:nvSpPr>
          <p:cNvPr id="174" name="Google Shape;174;p14"/>
          <p:cNvSpPr txBox="1"/>
          <p:nvPr>
            <p:ph idx="1" type="body"/>
          </p:nvPr>
        </p:nvSpPr>
        <p:spPr>
          <a:xfrm>
            <a:off x="615949" y="4535814"/>
            <a:ext cx="10952164" cy="1700586"/>
          </a:xfrm>
          <a:prstGeom prst="rect">
            <a:avLst/>
          </a:prstGeom>
          <a:solidFill>
            <a:schemeClr val="accent1"/>
          </a:solidFill>
          <a:ln>
            <a:noFill/>
          </a:ln>
        </p:spPr>
        <p:txBody>
          <a:bodyPr anchorCtr="0" anchor="t" bIns="0" lIns="360000" spcFirstLastPara="1" rIns="288000" wrap="square" tIns="180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75" name="Google Shape;175;p14"/>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14"/>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14"/>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78" name="Google Shape;178;p14"/>
          <p:cNvGrpSpPr/>
          <p:nvPr/>
        </p:nvGrpSpPr>
        <p:grpSpPr>
          <a:xfrm>
            <a:off x="-3786437" y="0"/>
            <a:ext cx="3693386" cy="5270646"/>
            <a:chOff x="-3786437" y="0"/>
            <a:chExt cx="3693386" cy="5270646"/>
          </a:xfrm>
        </p:grpSpPr>
        <p:sp>
          <p:nvSpPr>
            <p:cNvPr id="179" name="Google Shape;179;p14"/>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180" name="Google Shape;180;p14"/>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181" name="Google Shape;181;p14"/>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82" name="Google Shape;182;p14"/>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83" name="Google Shape;183;p14"/>
            <p:cNvGrpSpPr/>
            <p:nvPr/>
          </p:nvGrpSpPr>
          <p:grpSpPr>
            <a:xfrm>
              <a:off x="-3316179" y="1231351"/>
              <a:ext cx="294789" cy="346676"/>
              <a:chOff x="14466489" y="1001522"/>
              <a:chExt cx="290627" cy="341782"/>
            </a:xfrm>
          </p:grpSpPr>
          <p:sp>
            <p:nvSpPr>
              <p:cNvPr id="184" name="Google Shape;184;p14"/>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85" name="Google Shape;185;p14"/>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86" name="Google Shape;186;p14"/>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87" name="Google Shape;187;p14"/>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188" name="Google Shape;188;p14"/>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89" name="Google Shape;189;p14"/>
              <p:cNvCxnSpPr>
                <a:stCxn id="187"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90" name="Google Shape;190;p14"/>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91" name="Google Shape;191;p14"/>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92" name="Google Shape;192;p14"/>
            <p:cNvGrpSpPr/>
            <p:nvPr/>
          </p:nvGrpSpPr>
          <p:grpSpPr>
            <a:xfrm>
              <a:off x="-3311319" y="2164285"/>
              <a:ext cx="825500" cy="209550"/>
              <a:chOff x="13504624" y="2482850"/>
              <a:chExt cx="825500" cy="209550"/>
            </a:xfrm>
          </p:grpSpPr>
          <p:sp>
            <p:nvSpPr>
              <p:cNvPr id="193" name="Google Shape;193;p14"/>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94" name="Google Shape;194;p14"/>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95" name="Google Shape;195;p14"/>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96" name="Google Shape;196;p14"/>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97" name="Google Shape;197;p14"/>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98" name="Google Shape;198;p14"/>
            <p:cNvGrpSpPr/>
            <p:nvPr/>
          </p:nvGrpSpPr>
          <p:grpSpPr>
            <a:xfrm>
              <a:off x="-3408294" y="3643742"/>
              <a:ext cx="622283" cy="612920"/>
              <a:chOff x="12617641" y="3403239"/>
              <a:chExt cx="752963" cy="741634"/>
            </a:xfrm>
          </p:grpSpPr>
          <p:grpSp>
            <p:nvGrpSpPr>
              <p:cNvPr id="199" name="Google Shape;199;p14"/>
              <p:cNvGrpSpPr/>
              <p:nvPr/>
            </p:nvGrpSpPr>
            <p:grpSpPr>
              <a:xfrm>
                <a:off x="12771530" y="3403239"/>
                <a:ext cx="467176" cy="448491"/>
                <a:chOff x="12782157" y="3403239"/>
                <a:chExt cx="467176" cy="448491"/>
              </a:xfrm>
            </p:grpSpPr>
            <p:grpSp>
              <p:nvGrpSpPr>
                <p:cNvPr id="200" name="Google Shape;200;p14"/>
                <p:cNvGrpSpPr/>
                <p:nvPr/>
              </p:nvGrpSpPr>
              <p:grpSpPr>
                <a:xfrm>
                  <a:off x="12782157" y="3403239"/>
                  <a:ext cx="412976" cy="396132"/>
                  <a:chOff x="13554906" y="3320109"/>
                  <a:chExt cx="443917" cy="425811"/>
                </a:xfrm>
              </p:grpSpPr>
              <p:grpSp>
                <p:nvGrpSpPr>
                  <p:cNvPr id="201" name="Google Shape;201;p14"/>
                  <p:cNvGrpSpPr/>
                  <p:nvPr/>
                </p:nvGrpSpPr>
                <p:grpSpPr>
                  <a:xfrm>
                    <a:off x="13554906" y="3320109"/>
                    <a:ext cx="443917" cy="425811"/>
                    <a:chOff x="12909684" y="1276143"/>
                    <a:chExt cx="443917" cy="425811"/>
                  </a:xfrm>
                </p:grpSpPr>
                <p:sp>
                  <p:nvSpPr>
                    <p:cNvPr id="202" name="Google Shape;202;p14"/>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203" name="Google Shape;203;p14"/>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204" name="Google Shape;204;p14"/>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205" name="Google Shape;205;p14"/>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206" name="Google Shape;206;p14"/>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207" name="Google Shape;207;p14"/>
                <p:cNvGrpSpPr/>
                <p:nvPr/>
              </p:nvGrpSpPr>
              <p:grpSpPr>
                <a:xfrm>
                  <a:off x="13103513" y="3705268"/>
                  <a:ext cx="145820" cy="146462"/>
                  <a:chOff x="13096169" y="3602278"/>
                  <a:chExt cx="145820" cy="146462"/>
                </a:xfrm>
              </p:grpSpPr>
              <p:sp>
                <p:nvSpPr>
                  <p:cNvPr id="208" name="Google Shape;208;p14"/>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209" name="Google Shape;209;p14"/>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10" name="Google Shape;210;p14"/>
                <p:cNvGrpSpPr/>
                <p:nvPr/>
              </p:nvGrpSpPr>
              <p:grpSpPr>
                <a:xfrm rot="10800000">
                  <a:off x="13061402" y="3665637"/>
                  <a:ext cx="145820" cy="146462"/>
                  <a:chOff x="13096169" y="3602278"/>
                  <a:chExt cx="145820" cy="146462"/>
                </a:xfrm>
              </p:grpSpPr>
              <p:sp>
                <p:nvSpPr>
                  <p:cNvPr id="211" name="Google Shape;211;p14"/>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212" name="Google Shape;212;p14"/>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213" name="Google Shape;213;p14"/>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214" name="Google Shape;214;p14"/>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15" name="Google Shape;215;p14"/>
            <p:cNvGrpSpPr/>
            <p:nvPr/>
          </p:nvGrpSpPr>
          <p:grpSpPr>
            <a:xfrm>
              <a:off x="-376736" y="4271597"/>
              <a:ext cx="283685" cy="283685"/>
              <a:chOff x="-510741" y="5913713"/>
              <a:chExt cx="267555" cy="267555"/>
            </a:xfrm>
          </p:grpSpPr>
          <p:sp>
            <p:nvSpPr>
              <p:cNvPr id="216" name="Google Shape;216;p14"/>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217" name="Google Shape;217;p14"/>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
        <p:nvSpPr>
          <p:cNvPr id="218" name="Google Shape;218;p14"/>
          <p:cNvSpPr/>
          <p:nvPr>
            <p:ph idx="2" type="pic"/>
          </p:nvPr>
        </p:nvSpPr>
        <p:spPr>
          <a:xfrm>
            <a:off x="615949" y="609598"/>
            <a:ext cx="5386082" cy="3744000"/>
          </a:xfrm>
          <a:prstGeom prst="rect">
            <a:avLst/>
          </a:prstGeom>
          <a:solidFill>
            <a:srgbClr val="F2F2F2"/>
          </a:solidFill>
          <a:ln>
            <a:noFill/>
          </a:ln>
        </p:spPr>
      </p:sp>
      <p:sp>
        <p:nvSpPr>
          <p:cNvPr id="219" name="Google Shape;219;p14"/>
          <p:cNvSpPr/>
          <p:nvPr>
            <p:ph idx="3" type="pic"/>
          </p:nvPr>
        </p:nvSpPr>
        <p:spPr>
          <a:xfrm>
            <a:off x="6182031" y="609598"/>
            <a:ext cx="5386082" cy="3744000"/>
          </a:xfrm>
          <a:prstGeom prst="rect">
            <a:avLst/>
          </a:prstGeom>
          <a:solidFill>
            <a:srgbClr val="F2F2F2"/>
          </a:solidFill>
          <a:ln>
            <a:noFill/>
          </a:ln>
        </p:spPr>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250"/>
                                        <p:tgtEl>
                                          <p:spTgt spid="218"/>
                                        </p:tgtEl>
                                      </p:cBhvr>
                                    </p:animEffect>
                                  </p:childTnLst>
                                </p:cTn>
                              </p:par>
                              <p:par>
                                <p:cTn fill="hold" nodeType="withEffect" presetClass="entr" presetID="10" presetSubtype="0">
                                  <p:stCondLst>
                                    <p:cond delay="250"/>
                                  </p:stCondLst>
                                  <p:childTnLst>
                                    <p:set>
                                      <p:cBhvr>
                                        <p:cTn dur="1" fill="hold">
                                          <p:stCondLst>
                                            <p:cond delay="0"/>
                                          </p:stCondLst>
                                        </p:cTn>
                                        <p:tgtEl>
                                          <p:spTgt spid="219"/>
                                        </p:tgtEl>
                                        <p:attrNameLst>
                                          <p:attrName>style.visibility</p:attrName>
                                        </p:attrNameLst>
                                      </p:cBhvr>
                                      <p:to>
                                        <p:strVal val="visible"/>
                                      </p:to>
                                    </p:set>
                                    <p:animEffect filter="fade" transition="in">
                                      <p:cBhvr>
                                        <p:cTn dur="250"/>
                                        <p:tgtEl>
                                          <p:spTgt spid="219"/>
                                        </p:tgtEl>
                                      </p:cBhvr>
                                    </p:animEffect>
                                  </p:childTnLst>
                                </p:cTn>
                              </p:par>
                            </p:childTnLst>
                          </p:cTn>
                        </p:par>
                        <p:par>
                          <p:cTn fill="hold">
                            <p:stCondLst>
                              <p:cond delay="250"/>
                            </p:stCondLst>
                            <p:childTnLst>
                              <p:par>
                                <p:cTn fill="hold" nodeType="afterEffect" presetClass="entr" presetID="10" presetSubtype="0">
                                  <p:stCondLst>
                                    <p:cond delay="500"/>
                                  </p:stCondLst>
                                  <p:childTnLst>
                                    <p:set>
                                      <p:cBhvr>
                                        <p:cTn dur="1" fill="hold">
                                          <p:stCondLst>
                                            <p:cond delay="0"/>
                                          </p:stCondLst>
                                        </p:cTn>
                                        <p:tgtEl>
                                          <p:spTgt spid="174"/>
                                        </p:tgtEl>
                                        <p:attrNameLst>
                                          <p:attrName>style.visibility</p:attrName>
                                        </p:attrNameLst>
                                      </p:cBhvr>
                                      <p:to>
                                        <p:strVal val="visible"/>
                                      </p:to>
                                    </p:set>
                                    <p:animEffect filter="fade" transition="in">
                                      <p:cBhvr>
                                        <p:cTn dur="25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 tekst">
  <p:cSld name="Titel + tekst">
    <p:spTree>
      <p:nvGrpSpPr>
        <p:cNvPr id="220" name="Shape 220"/>
        <p:cNvGrpSpPr/>
        <p:nvPr/>
      </p:nvGrpSpPr>
      <p:grpSpPr>
        <a:xfrm>
          <a:off x="0" y="0"/>
          <a:ext cx="0" cy="0"/>
          <a:chOff x="0" y="0"/>
          <a:chExt cx="0" cy="0"/>
        </a:xfrm>
      </p:grpSpPr>
      <p:sp>
        <p:nvSpPr>
          <p:cNvPr id="221" name="Google Shape;221;p10"/>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10"/>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10"/>
          <p:cNvSpPr txBox="1"/>
          <p:nvPr>
            <p:ph idx="1" type="body"/>
          </p:nvPr>
        </p:nvSpPr>
        <p:spPr>
          <a:xfrm>
            <a:off x="615950" y="1605600"/>
            <a:ext cx="10952163" cy="4645025"/>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6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228600" lvl="3" marL="1828800" algn="l">
              <a:lnSpc>
                <a:spcPct val="90000"/>
              </a:lnSpc>
              <a:spcBef>
                <a:spcPts val="600"/>
              </a:spcBef>
              <a:spcAft>
                <a:spcPts val="0"/>
              </a:spcAft>
              <a:buClr>
                <a:schemeClr val="dk1"/>
              </a:buClr>
              <a:buSzPts val="1800"/>
              <a:buNone/>
              <a:defRPr/>
            </a:lvl4pPr>
            <a:lvl5pPr indent="-228600" lvl="4" marL="2286000" algn="l">
              <a:lnSpc>
                <a:spcPct val="90000"/>
              </a:lnSpc>
              <a:spcBef>
                <a:spcPts val="600"/>
              </a:spcBef>
              <a:spcAft>
                <a:spcPts val="0"/>
              </a:spcAft>
              <a:buClr>
                <a:schemeClr val="accent1"/>
              </a:buClr>
              <a:buSzPts val="1800"/>
              <a:buNone/>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grpSp>
        <p:nvGrpSpPr>
          <p:cNvPr id="224" name="Google Shape;224;p10"/>
          <p:cNvGrpSpPr/>
          <p:nvPr/>
        </p:nvGrpSpPr>
        <p:grpSpPr>
          <a:xfrm>
            <a:off x="-3786437" y="0"/>
            <a:ext cx="3693386" cy="5359349"/>
            <a:chOff x="-3786437" y="0"/>
            <a:chExt cx="3693386" cy="5359349"/>
          </a:xfrm>
        </p:grpSpPr>
        <p:sp>
          <p:nvSpPr>
            <p:cNvPr id="225" name="Google Shape;225;p10"/>
            <p:cNvSpPr/>
            <p:nvPr/>
          </p:nvSpPr>
          <p:spPr>
            <a:xfrm>
              <a:off x="-3786165" y="0"/>
              <a:ext cx="3593091" cy="4641338"/>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LIJSTNIVEAU KIEZEN</a:t>
              </a:r>
              <a:endParaRPr b="0" i="0" sz="1400" u="none" cap="none" strike="noStrike">
                <a:solidFill>
                  <a:srgbClr val="000000"/>
                </a:solidFill>
                <a:latin typeface="Arial"/>
                <a:ea typeface="Arial"/>
                <a:cs typeface="Arial"/>
                <a:sym typeface="Arial"/>
              </a:endParaRPr>
            </a:p>
          </p:txBody>
        </p:sp>
        <p:sp>
          <p:nvSpPr>
            <p:cNvPr id="226" name="Google Shape;226;p10"/>
            <p:cNvSpPr/>
            <p:nvPr/>
          </p:nvSpPr>
          <p:spPr>
            <a:xfrm>
              <a:off x="-3604183" y="183748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227" name="Google Shape;227;p10"/>
            <p:cNvSpPr/>
            <p:nvPr/>
          </p:nvSpPr>
          <p:spPr>
            <a:xfrm>
              <a:off x="-3319415" y="1837484"/>
              <a:ext cx="2949220" cy="180000"/>
            </a:xfrm>
            <a:prstGeom prst="rect">
              <a:avLst/>
            </a:prstGeom>
            <a:noFill/>
            <a:ln>
              <a:noFill/>
            </a:ln>
          </p:spPr>
          <p:txBody>
            <a:bodyPr anchorCtr="0" anchor="ctr" bIns="0" lIns="0" spcFirstLastPara="1" rIns="0" wrap="square" tIns="0">
              <a:noAutofit/>
            </a:bodyPr>
            <a:lstStyle/>
            <a:p>
              <a:pPr indent="-177800" lvl="0" marL="17780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Bullet</a:t>
              </a:r>
              <a:endParaRPr b="0" i="0" sz="1200" u="none" cap="none" strike="noStrike">
                <a:solidFill>
                  <a:schemeClr val="dk1"/>
                </a:solidFill>
                <a:latin typeface="Calibri"/>
                <a:ea typeface="Calibri"/>
                <a:cs typeface="Calibri"/>
                <a:sym typeface="Calibri"/>
              </a:endParaRPr>
            </a:p>
          </p:txBody>
        </p:sp>
        <p:sp>
          <p:nvSpPr>
            <p:cNvPr id="228" name="Google Shape;228;p10"/>
            <p:cNvSpPr/>
            <p:nvPr/>
          </p:nvSpPr>
          <p:spPr>
            <a:xfrm>
              <a:off x="-3604183" y="212876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29" name="Google Shape;229;p10"/>
            <p:cNvSpPr/>
            <p:nvPr/>
          </p:nvSpPr>
          <p:spPr>
            <a:xfrm>
              <a:off x="-3604183" y="1196113"/>
              <a:ext cx="3229047" cy="45922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Gebruik onder de tab </a:t>
              </a:r>
              <a:r>
                <a:rPr b="1" i="0" lang="nl-NL" sz="1200" u="none" cap="none" strike="noStrike">
                  <a:solidFill>
                    <a:srgbClr val="000000"/>
                  </a:solidFill>
                  <a:latin typeface="Calibri"/>
                  <a:ea typeface="Calibri"/>
                  <a:cs typeface="Calibri"/>
                  <a:sym typeface="Calibri"/>
                </a:rPr>
                <a:t>‘Start’</a:t>
              </a:r>
              <a:r>
                <a:rPr b="0" i="0" lang="nl-NL" sz="1200" u="none" cap="none" strike="noStrike">
                  <a:solidFill>
                    <a:srgbClr val="000000"/>
                  </a:solidFill>
                  <a:latin typeface="Calibri"/>
                  <a:ea typeface="Calibri"/>
                  <a:cs typeface="Calibri"/>
                  <a:sym typeface="Calibri"/>
                </a:rPr>
                <a:t> de </a:t>
              </a:r>
              <a:r>
                <a:rPr b="1" i="0" lang="nl-NL" sz="1200" u="none" cap="none" strike="noStrike">
                  <a:solidFill>
                    <a:srgbClr val="000000"/>
                  </a:solidFill>
                  <a:latin typeface="Calibri"/>
                  <a:ea typeface="Calibri"/>
                  <a:cs typeface="Calibri"/>
                  <a:sym typeface="Calibri"/>
                </a:rPr>
                <a:t>lijstniveau-knoppen</a:t>
              </a:r>
              <a:r>
                <a:rPr b="0" i="0" lang="nl-NL" sz="1200" u="none" cap="none" strike="noStrike">
                  <a:solidFill>
                    <a:srgbClr val="000000"/>
                  </a:solidFill>
                  <a:latin typeface="Calibri"/>
                  <a:ea typeface="Calibri"/>
                  <a:cs typeface="Calibri"/>
                  <a:sym typeface="Calibri"/>
                </a:rPr>
                <a:t> om een tekst niveau te kiezen. </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Kies uit:</a:t>
              </a:r>
              <a:endParaRPr b="0" i="0" sz="1400" u="none" cap="none" strike="noStrike">
                <a:solidFill>
                  <a:srgbClr val="000000"/>
                </a:solidFill>
                <a:latin typeface="Arial"/>
                <a:ea typeface="Arial"/>
                <a:cs typeface="Arial"/>
                <a:sym typeface="Arial"/>
              </a:endParaRPr>
            </a:p>
          </p:txBody>
        </p:sp>
        <p:sp>
          <p:nvSpPr>
            <p:cNvPr id="230" name="Google Shape;230;p10"/>
            <p:cNvSpPr/>
            <p:nvPr/>
          </p:nvSpPr>
          <p:spPr>
            <a:xfrm>
              <a:off x="-3319415" y="2128873"/>
              <a:ext cx="2949220" cy="180000"/>
            </a:xfrm>
            <a:prstGeom prst="rect">
              <a:avLst/>
            </a:prstGeom>
            <a:noFill/>
            <a:ln>
              <a:noFill/>
            </a:ln>
          </p:spPr>
          <p:txBody>
            <a:bodyPr anchorCtr="0" anchor="ctr" bIns="0" lIns="0" spcFirstLastPara="1" rIns="0" wrap="square" tIns="0">
              <a:noAutofit/>
            </a:bodyPr>
            <a:lstStyle/>
            <a:p>
              <a:pPr indent="-184150" lvl="0" marL="361950" marR="0" rtl="0" algn="l">
                <a:lnSpc>
                  <a:spcPct val="100000"/>
                </a:lnSpc>
                <a:spcBef>
                  <a:spcPts val="0"/>
                </a:spcBef>
                <a:spcAft>
                  <a:spcPts val="0"/>
                </a:spcAft>
                <a:buClr>
                  <a:schemeClr val="accent2"/>
                </a:buClr>
                <a:buSzPts val="1200"/>
                <a:buFont typeface="Calibri"/>
                <a:buChar char="•"/>
              </a:pPr>
              <a:r>
                <a:rPr b="0" i="0" lang="nl-NL" sz="1200" u="none" cap="none" strike="noStrike">
                  <a:solidFill>
                    <a:schemeClr val="dk1"/>
                  </a:solidFill>
                  <a:latin typeface="Calibri"/>
                  <a:ea typeface="Calibri"/>
                  <a:cs typeface="Calibri"/>
                  <a:sym typeface="Calibri"/>
                </a:rPr>
                <a:t>Sub-bullet #1</a:t>
              </a:r>
              <a:endParaRPr b="0" i="0" sz="1400" u="none" cap="none" strike="noStrike">
                <a:solidFill>
                  <a:srgbClr val="000000"/>
                </a:solidFill>
                <a:latin typeface="Arial"/>
                <a:ea typeface="Arial"/>
                <a:cs typeface="Arial"/>
                <a:sym typeface="Arial"/>
              </a:endParaRPr>
            </a:p>
          </p:txBody>
        </p:sp>
        <p:sp>
          <p:nvSpPr>
            <p:cNvPr id="231" name="Google Shape;231;p10"/>
            <p:cNvSpPr/>
            <p:nvPr/>
          </p:nvSpPr>
          <p:spPr>
            <a:xfrm>
              <a:off x="-3604183" y="242005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32" name="Google Shape;232;p10"/>
            <p:cNvSpPr/>
            <p:nvPr/>
          </p:nvSpPr>
          <p:spPr>
            <a:xfrm>
              <a:off x="-3319415" y="2420262"/>
              <a:ext cx="2949220" cy="180000"/>
            </a:xfrm>
            <a:prstGeom prst="rect">
              <a:avLst/>
            </a:prstGeom>
            <a:noFill/>
            <a:ln>
              <a:noFill/>
            </a:ln>
          </p:spPr>
          <p:txBody>
            <a:bodyPr anchorCtr="0" anchor="ctr" bIns="0" lIns="0" spcFirstLastPara="1" rIns="0" wrap="square" tIns="0">
              <a:noAutofit/>
            </a:bodyPr>
            <a:lstStyle/>
            <a:p>
              <a:pPr indent="-177800" lvl="0" marL="53975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Sub-bullet #2</a:t>
              </a:r>
              <a:endParaRPr b="0" i="0" sz="1400" u="none" cap="none" strike="noStrike">
                <a:solidFill>
                  <a:srgbClr val="000000"/>
                </a:solidFill>
                <a:latin typeface="Arial"/>
                <a:ea typeface="Arial"/>
                <a:cs typeface="Arial"/>
                <a:sym typeface="Arial"/>
              </a:endParaRPr>
            </a:p>
          </p:txBody>
        </p:sp>
        <p:sp>
          <p:nvSpPr>
            <p:cNvPr id="233" name="Google Shape;233;p10"/>
            <p:cNvSpPr/>
            <p:nvPr/>
          </p:nvSpPr>
          <p:spPr>
            <a:xfrm>
              <a:off x="-3604183" y="2711336"/>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34" name="Google Shape;234;p10"/>
            <p:cNvSpPr/>
            <p:nvPr/>
          </p:nvSpPr>
          <p:spPr>
            <a:xfrm>
              <a:off x="-3319415" y="2711651"/>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Calibri"/>
                <a:buNone/>
              </a:pPr>
              <a:r>
                <a:rPr b="0" i="0" lang="nl-NL" sz="1200" u="none" cap="none" strike="noStrike">
                  <a:solidFill>
                    <a:schemeClr val="dk1"/>
                  </a:solidFill>
                  <a:latin typeface="Calibri"/>
                  <a:ea typeface="Calibri"/>
                  <a:cs typeface="Calibri"/>
                  <a:sym typeface="Calibri"/>
                </a:rPr>
                <a:t>Leestekst</a:t>
              </a:r>
              <a:endParaRPr b="0" i="0" sz="1400" u="none" cap="none" strike="noStrike">
                <a:solidFill>
                  <a:srgbClr val="000000"/>
                </a:solidFill>
                <a:latin typeface="Arial"/>
                <a:ea typeface="Arial"/>
                <a:cs typeface="Arial"/>
                <a:sym typeface="Arial"/>
              </a:endParaRPr>
            </a:p>
          </p:txBody>
        </p:sp>
        <p:sp>
          <p:nvSpPr>
            <p:cNvPr id="235" name="Google Shape;235;p10"/>
            <p:cNvSpPr/>
            <p:nvPr/>
          </p:nvSpPr>
          <p:spPr>
            <a:xfrm>
              <a:off x="-3604183" y="3002620"/>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236" name="Google Shape;236;p10"/>
            <p:cNvSpPr/>
            <p:nvPr/>
          </p:nvSpPr>
          <p:spPr>
            <a:xfrm>
              <a:off x="-3319415" y="3003040"/>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1"/>
                  </a:solidFill>
                  <a:latin typeface="Calibri"/>
                  <a:ea typeface="Calibri"/>
                  <a:cs typeface="Calibri"/>
                  <a:sym typeface="Calibri"/>
                </a:rPr>
                <a:t>Kop #1</a:t>
              </a:r>
              <a:endParaRPr b="0" i="0" sz="1400" u="none" cap="none" strike="noStrike">
                <a:solidFill>
                  <a:srgbClr val="000000"/>
                </a:solidFill>
                <a:latin typeface="Arial"/>
                <a:ea typeface="Arial"/>
                <a:cs typeface="Arial"/>
                <a:sym typeface="Arial"/>
              </a:endParaRPr>
            </a:p>
          </p:txBody>
        </p:sp>
        <p:sp>
          <p:nvSpPr>
            <p:cNvPr id="237" name="Google Shape;237;p10"/>
            <p:cNvSpPr/>
            <p:nvPr/>
          </p:nvSpPr>
          <p:spPr>
            <a:xfrm>
              <a:off x="-3604183" y="329390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38" name="Google Shape;238;p10"/>
            <p:cNvSpPr/>
            <p:nvPr/>
          </p:nvSpPr>
          <p:spPr>
            <a:xfrm>
              <a:off x="-3319415" y="3585818"/>
              <a:ext cx="2949220" cy="180000"/>
            </a:xfrm>
            <a:prstGeom prst="rect">
              <a:avLst/>
            </a:prstGeom>
            <a:noFill/>
            <a:ln>
              <a:noFill/>
            </a:ln>
          </p:spPr>
          <p:txBody>
            <a:bodyPr anchorCtr="0" anchor="ctr" bIns="0" lIns="0" spcFirstLastPara="1" rIns="0" wrap="square" tIns="0">
              <a:noAutofit/>
            </a:bodyPr>
            <a:lstStyle/>
            <a:p>
              <a:pPr indent="-266700" lvl="0" marL="266700" marR="0" rtl="0" algn="l">
                <a:lnSpc>
                  <a:spcPct val="100000"/>
                </a:lnSpc>
                <a:spcBef>
                  <a:spcPts val="0"/>
                </a:spcBef>
                <a:spcAft>
                  <a:spcPts val="0"/>
                </a:spcAft>
                <a:buClr>
                  <a:schemeClr val="accent1"/>
                </a:buClr>
                <a:buSzPts val="1200"/>
                <a:buFont typeface="Arial"/>
                <a:buAutoNum type="arabicPeriod"/>
              </a:pPr>
              <a:r>
                <a:rPr b="0" i="0" lang="nl-NL" sz="1200" u="none" cap="none" strike="noStrike">
                  <a:solidFill>
                    <a:schemeClr val="dk1"/>
                  </a:solidFill>
                  <a:latin typeface="Calibri"/>
                  <a:ea typeface="Calibri"/>
                  <a:cs typeface="Calibri"/>
                  <a:sym typeface="Calibri"/>
                </a:rPr>
                <a:t>Numerieke bullet</a:t>
              </a:r>
              <a:endParaRPr b="0" i="0" sz="1200" u="none" cap="none" strike="noStrike">
                <a:solidFill>
                  <a:schemeClr val="dk1"/>
                </a:solidFill>
                <a:latin typeface="Calibri"/>
                <a:ea typeface="Calibri"/>
                <a:cs typeface="Calibri"/>
                <a:sym typeface="Calibri"/>
              </a:endParaRPr>
            </a:p>
          </p:txBody>
        </p:sp>
        <p:sp>
          <p:nvSpPr>
            <p:cNvPr id="239" name="Google Shape;239;p10"/>
            <p:cNvSpPr/>
            <p:nvPr/>
          </p:nvSpPr>
          <p:spPr>
            <a:xfrm>
              <a:off x="-3604183" y="358518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240" name="Google Shape;240;p10"/>
            <p:cNvSpPr/>
            <p:nvPr/>
          </p:nvSpPr>
          <p:spPr>
            <a:xfrm>
              <a:off x="-3325830" y="3877207"/>
              <a:ext cx="2949220" cy="180000"/>
            </a:xfrm>
            <a:prstGeom prst="rect">
              <a:avLst/>
            </a:prstGeom>
            <a:noFill/>
            <a:ln>
              <a:noFill/>
            </a:ln>
          </p:spPr>
          <p:txBody>
            <a:bodyPr anchorCtr="0" anchor="ctr" bIns="0" lIns="0" spcFirstLastPara="1" rIns="0" wrap="square" tIns="0">
              <a:noAutofit/>
            </a:bodyPr>
            <a:lstStyle/>
            <a:p>
              <a:pPr indent="-179388" lvl="0" marL="447675" marR="0" rtl="0" algn="l">
                <a:lnSpc>
                  <a:spcPct val="100000"/>
                </a:lnSpc>
                <a:spcBef>
                  <a:spcPts val="0"/>
                </a:spcBef>
                <a:spcAft>
                  <a:spcPts val="0"/>
                </a:spcAft>
                <a:buClr>
                  <a:schemeClr val="accent2"/>
                </a:buClr>
                <a:buSzPts val="1200"/>
                <a:buFont typeface="Arial"/>
                <a:buAutoNum type="alphaLcPeriod"/>
              </a:pPr>
              <a:r>
                <a:rPr b="0" i="0" lang="nl-NL" sz="1200" u="none" cap="none" strike="noStrike">
                  <a:solidFill>
                    <a:schemeClr val="dk1"/>
                  </a:solidFill>
                  <a:latin typeface="Calibri"/>
                  <a:ea typeface="Calibri"/>
                  <a:cs typeface="Calibri"/>
                  <a:sym typeface="Calibri"/>
                </a:rPr>
                <a:t>Alfabetische bullet</a:t>
              </a:r>
              <a:endParaRPr b="0" i="0" sz="1200" u="none" cap="none" strike="noStrike">
                <a:solidFill>
                  <a:schemeClr val="dk1"/>
                </a:solidFill>
                <a:latin typeface="Calibri"/>
                <a:ea typeface="Calibri"/>
                <a:cs typeface="Calibri"/>
                <a:sym typeface="Calibri"/>
              </a:endParaRPr>
            </a:p>
          </p:txBody>
        </p:sp>
        <p:sp>
          <p:nvSpPr>
            <p:cNvPr id="241" name="Google Shape;241;p10"/>
            <p:cNvSpPr/>
            <p:nvPr/>
          </p:nvSpPr>
          <p:spPr>
            <a:xfrm>
              <a:off x="-3604183" y="387647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242" name="Google Shape;242;p10"/>
            <p:cNvSpPr/>
            <p:nvPr/>
          </p:nvSpPr>
          <p:spPr>
            <a:xfrm>
              <a:off x="-3319415" y="4168594"/>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1" lang="nl-NL" sz="1200" u="none" cap="none" strike="noStrike">
                  <a:solidFill>
                    <a:schemeClr val="dk1"/>
                  </a:solidFill>
                  <a:latin typeface="Calibri"/>
                  <a:ea typeface="Calibri"/>
                  <a:cs typeface="Calibri"/>
                  <a:sym typeface="Calibri"/>
                </a:rPr>
                <a:t>Bronvermelding</a:t>
              </a:r>
              <a:endParaRPr b="0" i="0" sz="1400" u="none" cap="none" strike="noStrike">
                <a:solidFill>
                  <a:srgbClr val="000000"/>
                </a:solidFill>
                <a:latin typeface="Arial"/>
                <a:ea typeface="Arial"/>
                <a:cs typeface="Arial"/>
                <a:sym typeface="Arial"/>
              </a:endParaRPr>
            </a:p>
          </p:txBody>
        </p:sp>
        <p:sp>
          <p:nvSpPr>
            <p:cNvPr id="243" name="Google Shape;243;p10"/>
            <p:cNvSpPr/>
            <p:nvPr/>
          </p:nvSpPr>
          <p:spPr>
            <a:xfrm>
              <a:off x="-3604183" y="416859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244" name="Google Shape;244;p10"/>
            <p:cNvSpPr/>
            <p:nvPr/>
          </p:nvSpPr>
          <p:spPr>
            <a:xfrm>
              <a:off x="-3319415" y="3294429"/>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2"/>
                  </a:solidFill>
                  <a:latin typeface="Calibri"/>
                  <a:ea typeface="Calibri"/>
                  <a:cs typeface="Calibri"/>
                  <a:sym typeface="Calibri"/>
                </a:rPr>
                <a:t>Kop #2</a:t>
              </a:r>
              <a:endParaRPr b="0" i="0" sz="1400" u="none" cap="none" strike="noStrike">
                <a:solidFill>
                  <a:srgbClr val="000000"/>
                </a:solidFill>
                <a:latin typeface="Arial"/>
                <a:ea typeface="Arial"/>
                <a:cs typeface="Arial"/>
                <a:sym typeface="Arial"/>
              </a:endParaRPr>
            </a:p>
          </p:txBody>
        </p:sp>
        <p:sp>
          <p:nvSpPr>
            <p:cNvPr id="245" name="Google Shape;245;p10"/>
            <p:cNvSpPr/>
            <p:nvPr/>
          </p:nvSpPr>
          <p:spPr>
            <a:xfrm>
              <a:off x="-3786437" y="4531349"/>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grpSp>
          <p:nvGrpSpPr>
            <p:cNvPr id="246" name="Google Shape;246;p10"/>
            <p:cNvGrpSpPr/>
            <p:nvPr/>
          </p:nvGrpSpPr>
          <p:grpSpPr>
            <a:xfrm>
              <a:off x="-376736" y="4400186"/>
              <a:ext cx="283685" cy="283685"/>
              <a:chOff x="-510741" y="5913713"/>
              <a:chExt cx="267555" cy="267555"/>
            </a:xfrm>
          </p:grpSpPr>
          <p:sp>
            <p:nvSpPr>
              <p:cNvPr id="247" name="Google Shape;247;p10"/>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248" name="Google Shape;248;p10"/>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nvGrpSpPr>
            <p:cNvPr id="249" name="Google Shape;249;p10"/>
            <p:cNvGrpSpPr/>
            <p:nvPr/>
          </p:nvGrpSpPr>
          <p:grpSpPr>
            <a:xfrm>
              <a:off x="-3605171" y="458674"/>
              <a:ext cx="3234311" cy="558875"/>
              <a:chOff x="-3605171" y="458674"/>
              <a:chExt cx="3234311" cy="558875"/>
            </a:xfrm>
          </p:grpSpPr>
          <p:sp>
            <p:nvSpPr>
              <p:cNvPr id="250" name="Google Shape;250;p10"/>
              <p:cNvSpPr/>
              <p:nvPr/>
            </p:nvSpPr>
            <p:spPr>
              <a:xfrm>
                <a:off x="-3604183" y="458674"/>
                <a:ext cx="393459" cy="184058"/>
              </a:xfrm>
              <a:prstGeom prst="rect">
                <a:avLst/>
              </a:prstGeom>
              <a:solidFill>
                <a:srgbClr val="F8F8F8"/>
              </a:solidFill>
              <a:ln>
                <a:noFill/>
              </a:ln>
            </p:spPr>
            <p:txBody>
              <a:bodyPr anchorCtr="0" anchor="t" bIns="0" lIns="0" spcFirstLastPara="1" rIns="0" wrap="square" tIns="18000">
                <a:noAutofit/>
              </a:bodyPr>
              <a:lstStyle/>
              <a:p>
                <a:pPr indent="0" lvl="0" marL="0" marR="0" rtl="0" algn="ctr">
                  <a:lnSpc>
                    <a:spcPct val="100000"/>
                  </a:lnSpc>
                  <a:spcBef>
                    <a:spcPts val="0"/>
                  </a:spcBef>
                  <a:spcAft>
                    <a:spcPts val="0"/>
                  </a:spcAft>
                  <a:buClr>
                    <a:srgbClr val="000000"/>
                  </a:buClr>
                  <a:buSzPts val="900"/>
                  <a:buFont typeface="Arial"/>
                  <a:buNone/>
                </a:pPr>
                <a:r>
                  <a:rPr b="1" i="0" lang="nl-NL" sz="900" u="none" cap="none" strike="noStrike">
                    <a:solidFill>
                      <a:srgbClr val="211F26"/>
                    </a:solidFill>
                    <a:latin typeface="Calibri"/>
                    <a:ea typeface="Calibri"/>
                    <a:cs typeface="Calibri"/>
                    <a:sym typeface="Calibri"/>
                  </a:rPr>
                  <a:t>Start</a:t>
                </a:r>
                <a:endParaRPr b="0" i="0" sz="1400" u="none" cap="none" strike="noStrike">
                  <a:solidFill>
                    <a:srgbClr val="000000"/>
                  </a:solidFill>
                  <a:latin typeface="Arial"/>
                  <a:ea typeface="Arial"/>
                  <a:cs typeface="Arial"/>
                  <a:sym typeface="Arial"/>
                </a:endParaRPr>
              </a:p>
            </p:txBody>
          </p:sp>
          <p:sp>
            <p:nvSpPr>
              <p:cNvPr id="251" name="Google Shape;251;p10"/>
              <p:cNvSpPr/>
              <p:nvPr/>
            </p:nvSpPr>
            <p:spPr>
              <a:xfrm>
                <a:off x="-3599184" y="621345"/>
                <a:ext cx="383782" cy="27171"/>
              </a:xfrm>
              <a:prstGeom prst="rect">
                <a:avLst/>
              </a:prstGeom>
              <a:solidFill>
                <a:srgbClr val="B7462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nvGrpSpPr>
              <p:cNvPr id="252" name="Google Shape;252;p10"/>
              <p:cNvGrpSpPr/>
              <p:nvPr/>
            </p:nvGrpSpPr>
            <p:grpSpPr>
              <a:xfrm>
                <a:off x="-3386247" y="830871"/>
                <a:ext cx="139423" cy="109566"/>
                <a:chOff x="-2866744" y="827071"/>
                <a:chExt cx="168701" cy="132575"/>
              </a:xfrm>
            </p:grpSpPr>
            <p:grpSp>
              <p:nvGrpSpPr>
                <p:cNvPr id="253" name="Google Shape;253;p10"/>
                <p:cNvGrpSpPr/>
                <p:nvPr/>
              </p:nvGrpSpPr>
              <p:grpSpPr>
                <a:xfrm>
                  <a:off x="-2866744" y="827071"/>
                  <a:ext cx="168701" cy="132575"/>
                  <a:chOff x="-2866744" y="827071"/>
                  <a:chExt cx="168701" cy="132575"/>
                </a:xfrm>
              </p:grpSpPr>
              <p:cxnSp>
                <p:nvCxnSpPr>
                  <p:cNvPr id="254" name="Google Shape;254;p10"/>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5" name="Google Shape;255;p10"/>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6" name="Google Shape;256;p10"/>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7" name="Google Shape;257;p10"/>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8" name="Google Shape;258;p10"/>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59" name="Google Shape;259;p10"/>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60" name="Google Shape;260;p10"/>
              <p:cNvGrpSpPr/>
              <p:nvPr/>
            </p:nvGrpSpPr>
            <p:grpSpPr>
              <a:xfrm>
                <a:off x="-3605171" y="830871"/>
                <a:ext cx="139423" cy="109566"/>
                <a:chOff x="-2866744" y="518074"/>
                <a:chExt cx="168701" cy="132575"/>
              </a:xfrm>
            </p:grpSpPr>
            <p:grpSp>
              <p:nvGrpSpPr>
                <p:cNvPr id="261" name="Google Shape;261;p10"/>
                <p:cNvGrpSpPr/>
                <p:nvPr/>
              </p:nvGrpSpPr>
              <p:grpSpPr>
                <a:xfrm>
                  <a:off x="-2866744" y="518074"/>
                  <a:ext cx="168701" cy="132575"/>
                  <a:chOff x="-2866744" y="518074"/>
                  <a:chExt cx="168701" cy="132575"/>
                </a:xfrm>
              </p:grpSpPr>
              <p:cxnSp>
                <p:nvCxnSpPr>
                  <p:cNvPr id="262" name="Google Shape;262;p10"/>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3" name="Google Shape;263;p10"/>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4" name="Google Shape;264;p10"/>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5" name="Google Shape;265;p10"/>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6" name="Google Shape;266;p10"/>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67" name="Google Shape;267;p10"/>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cxnSp>
            <p:nvCxnSpPr>
              <p:cNvPr id="268" name="Google Shape;268;p10"/>
              <p:cNvCxnSpPr/>
              <p:nvPr/>
            </p:nvCxnSpPr>
            <p:spPr>
              <a:xfrm flipH="1" rot="10800000">
                <a:off x="-3459956" y="588169"/>
                <a:ext cx="547687" cy="219076"/>
              </a:xfrm>
              <a:prstGeom prst="straightConnector1">
                <a:avLst/>
              </a:prstGeom>
              <a:noFill/>
              <a:ln cap="rnd" cmpd="sng" w="19050">
                <a:solidFill>
                  <a:schemeClr val="accent1"/>
                </a:solidFill>
                <a:prstDash val="solid"/>
                <a:round/>
                <a:headEnd len="med" w="med" type="oval"/>
                <a:tailEnd len="sm" w="sm" type="none"/>
              </a:ln>
            </p:spPr>
          </p:cxnSp>
          <p:cxnSp>
            <p:nvCxnSpPr>
              <p:cNvPr id="269" name="Google Shape;269;p10"/>
              <p:cNvCxnSpPr/>
              <p:nvPr/>
            </p:nvCxnSpPr>
            <p:spPr>
              <a:xfrm>
                <a:off x="-3224213" y="828675"/>
                <a:ext cx="319088" cy="0"/>
              </a:xfrm>
              <a:prstGeom prst="straightConnector1">
                <a:avLst/>
              </a:prstGeom>
              <a:noFill/>
              <a:ln cap="rnd" cmpd="sng" w="19050">
                <a:solidFill>
                  <a:schemeClr val="accent1"/>
                </a:solidFill>
                <a:prstDash val="solid"/>
                <a:round/>
                <a:headEnd len="med" w="med" type="oval"/>
                <a:tailEnd len="sm" w="sm" type="none"/>
              </a:ln>
            </p:spPr>
          </p:cxnSp>
          <p:sp>
            <p:nvSpPr>
              <p:cNvPr id="270" name="Google Shape;270;p10"/>
              <p:cNvSpPr/>
              <p:nvPr/>
            </p:nvSpPr>
            <p:spPr>
              <a:xfrm>
                <a:off x="-2559903" y="512179"/>
                <a:ext cx="2189042" cy="15108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verlagen</a:t>
                </a:r>
                <a:endParaRPr b="0" i="0" sz="1400" u="none" cap="none" strike="noStrike">
                  <a:solidFill>
                    <a:srgbClr val="000000"/>
                  </a:solidFill>
                  <a:latin typeface="Arial"/>
                  <a:ea typeface="Arial"/>
                  <a:cs typeface="Arial"/>
                  <a:sym typeface="Arial"/>
                </a:endParaRPr>
              </a:p>
            </p:txBody>
          </p:sp>
          <p:sp>
            <p:nvSpPr>
              <p:cNvPr id="271" name="Google Shape;271;p10"/>
              <p:cNvSpPr/>
              <p:nvPr/>
            </p:nvSpPr>
            <p:spPr>
              <a:xfrm>
                <a:off x="-2559903" y="819562"/>
                <a:ext cx="2189043" cy="14220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verhogen</a:t>
                </a:r>
                <a:endParaRPr b="0" i="0" sz="1400" u="none" cap="none" strike="noStrike">
                  <a:solidFill>
                    <a:srgbClr val="000000"/>
                  </a:solidFill>
                  <a:latin typeface="Arial"/>
                  <a:ea typeface="Arial"/>
                  <a:cs typeface="Arial"/>
                  <a:sym typeface="Arial"/>
                </a:endParaRPr>
              </a:p>
            </p:txBody>
          </p:sp>
          <p:grpSp>
            <p:nvGrpSpPr>
              <p:cNvPr id="272" name="Google Shape;272;p10"/>
              <p:cNvGrpSpPr/>
              <p:nvPr/>
            </p:nvGrpSpPr>
            <p:grpSpPr>
              <a:xfrm>
                <a:off x="-2916763" y="769168"/>
                <a:ext cx="268738" cy="248381"/>
                <a:chOff x="-2916763" y="769168"/>
                <a:chExt cx="268738" cy="248381"/>
              </a:xfrm>
            </p:grpSpPr>
            <p:sp>
              <p:nvSpPr>
                <p:cNvPr id="273" name="Google Shape;273;p10"/>
                <p:cNvSpPr/>
                <p:nvPr/>
              </p:nvSpPr>
              <p:spPr>
                <a:xfrm>
                  <a:off x="-2916763" y="769168"/>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274" name="Google Shape;274;p10"/>
                <p:cNvGrpSpPr/>
                <p:nvPr/>
              </p:nvGrpSpPr>
              <p:grpSpPr>
                <a:xfrm>
                  <a:off x="-2866744" y="827071"/>
                  <a:ext cx="168701" cy="132575"/>
                  <a:chOff x="-2866744" y="827071"/>
                  <a:chExt cx="168701" cy="132575"/>
                </a:xfrm>
              </p:grpSpPr>
              <p:cxnSp>
                <p:nvCxnSpPr>
                  <p:cNvPr id="275" name="Google Shape;275;p10"/>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6" name="Google Shape;276;p10"/>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7" name="Google Shape;277;p10"/>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8" name="Google Shape;278;p10"/>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9" name="Google Shape;279;p10"/>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80" name="Google Shape;280;p10"/>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81" name="Google Shape;281;p10"/>
              <p:cNvGrpSpPr/>
              <p:nvPr/>
            </p:nvGrpSpPr>
            <p:grpSpPr>
              <a:xfrm>
                <a:off x="-2916763" y="460171"/>
                <a:ext cx="268738" cy="248381"/>
                <a:chOff x="-2916763" y="460171"/>
                <a:chExt cx="268738" cy="248381"/>
              </a:xfrm>
            </p:grpSpPr>
            <p:sp>
              <p:nvSpPr>
                <p:cNvPr id="282" name="Google Shape;282;p10"/>
                <p:cNvSpPr/>
                <p:nvPr/>
              </p:nvSpPr>
              <p:spPr>
                <a:xfrm>
                  <a:off x="-2916763" y="460171"/>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283" name="Google Shape;283;p10"/>
                <p:cNvGrpSpPr/>
                <p:nvPr/>
              </p:nvGrpSpPr>
              <p:grpSpPr>
                <a:xfrm>
                  <a:off x="-2866744" y="518074"/>
                  <a:ext cx="168701" cy="132575"/>
                  <a:chOff x="-2866744" y="518074"/>
                  <a:chExt cx="168701" cy="132575"/>
                </a:xfrm>
              </p:grpSpPr>
              <p:cxnSp>
                <p:nvCxnSpPr>
                  <p:cNvPr id="284" name="Google Shape;284;p10"/>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5" name="Google Shape;285;p10"/>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6" name="Google Shape;286;p10"/>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7" name="Google Shape;287;p10"/>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8" name="Google Shape;288;p10"/>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89" name="Google Shape;289;p10"/>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grpSp>
      <p:sp>
        <p:nvSpPr>
          <p:cNvPr id="290" name="Google Shape;290;p10"/>
          <p:cNvSpPr/>
          <p:nvPr/>
        </p:nvSpPr>
        <p:spPr>
          <a:xfrm>
            <a:off x="0" y="-425941"/>
            <a:ext cx="1067600" cy="24622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accent1"/>
                </a:solidFill>
                <a:latin typeface="Arial"/>
                <a:ea typeface="Arial"/>
                <a:cs typeface="Arial"/>
                <a:sym typeface="Arial"/>
              </a:rPr>
              <a:t>Titel + tekst</a:t>
            </a:r>
            <a:endParaRPr b="0" i="0" sz="1400" u="none" cap="none" strike="noStrike">
              <a:solidFill>
                <a:srgbClr val="000000"/>
              </a:solidFill>
              <a:latin typeface="Arial"/>
              <a:ea typeface="Arial"/>
              <a:cs typeface="Arial"/>
              <a:sym typeface="Arial"/>
            </a:endParaRPr>
          </a:p>
        </p:txBody>
      </p:sp>
      <p:sp>
        <p:nvSpPr>
          <p:cNvPr id="291" name="Google Shape;291;p10"/>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750"/>
                                        <p:tgtEl>
                                          <p:spTgt spid="291"/>
                                        </p:tgtEl>
                                      </p:cBhvr>
                                    </p:animEffect>
                                  </p:childTnLst>
                                </p:cTn>
                              </p:par>
                              <p:par>
                                <p:cTn fill="hold" nodeType="withEffect" presetClass="entr" presetID="10" presetSubtype="0">
                                  <p:stCondLst>
                                    <p:cond delay="250"/>
                                  </p:stCondLst>
                                  <p:childTnLst>
                                    <p:set>
                                      <p:cBhvr>
                                        <p:cTn dur="1" fill="hold">
                                          <p:stCondLst>
                                            <p:cond delay="0"/>
                                          </p:stCondLst>
                                        </p:cTn>
                                        <p:tgtEl>
                                          <p:spTgt spid="223"/>
                                        </p:tgtEl>
                                        <p:attrNameLst>
                                          <p:attrName>style.visibility</p:attrName>
                                        </p:attrNameLst>
                                      </p:cBhvr>
                                      <p:to>
                                        <p:strVal val="visible"/>
                                      </p:to>
                                    </p:set>
                                    <p:animEffect filter="fade" transition="in">
                                      <p:cBhvr>
                                        <p:cTn dur="75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animatie">
  <p:cSld name="Logo animatie">
    <p:spTree>
      <p:nvGrpSpPr>
        <p:cNvPr id="292" name="Shape 292"/>
        <p:cNvGrpSpPr/>
        <p:nvPr/>
      </p:nvGrpSpPr>
      <p:grpSpPr>
        <a:xfrm>
          <a:off x="0" y="0"/>
          <a:ext cx="0" cy="0"/>
          <a:chOff x="0" y="0"/>
          <a:chExt cx="0" cy="0"/>
        </a:xfrm>
      </p:grpSpPr>
      <p:pic>
        <p:nvPicPr>
          <p:cNvPr descr="Afbeelding met wit&#10;&#10;Automatisch gegenereerde beschrijving" id="293" name="Google Shape;293;p9"/>
          <p:cNvPicPr preferRelativeResize="0"/>
          <p:nvPr/>
        </p:nvPicPr>
        <p:blipFill rotWithShape="1">
          <a:blip r:embed="rId2">
            <a:alphaModFix/>
          </a:blip>
          <a:srcRect b="0" l="6" r="6" t="0"/>
          <a:stretch/>
        </p:blipFill>
        <p:spPr>
          <a:xfrm>
            <a:off x="0" y="0"/>
            <a:ext cx="12192001" cy="6858000"/>
          </a:xfrm>
          <a:prstGeom prst="rect">
            <a:avLst/>
          </a:prstGeom>
          <a:noFill/>
          <a:ln>
            <a:noFill/>
          </a:ln>
        </p:spPr>
      </p:pic>
      <p:sp>
        <p:nvSpPr>
          <p:cNvPr id="294" name="Google Shape;294;p9"/>
          <p:cNvSpPr/>
          <p:nvPr/>
        </p:nvSpPr>
        <p:spPr>
          <a:xfrm>
            <a:off x="38107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5" name="Google Shape;295;p9"/>
          <p:cNvSpPr/>
          <p:nvPr/>
        </p:nvSpPr>
        <p:spPr>
          <a:xfrm>
            <a:off x="42986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6" name="Google Shape;296;p9"/>
          <p:cNvSpPr/>
          <p:nvPr/>
        </p:nvSpPr>
        <p:spPr>
          <a:xfrm>
            <a:off x="48272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7" name="Google Shape;297;p9"/>
          <p:cNvSpPr/>
          <p:nvPr/>
        </p:nvSpPr>
        <p:spPr>
          <a:xfrm>
            <a:off x="52646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8" name="Google Shape;298;p9"/>
          <p:cNvSpPr/>
          <p:nvPr/>
        </p:nvSpPr>
        <p:spPr>
          <a:xfrm>
            <a:off x="38083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9" name="Google Shape;299;p9"/>
          <p:cNvSpPr/>
          <p:nvPr/>
        </p:nvSpPr>
        <p:spPr>
          <a:xfrm>
            <a:off x="40436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0" name="Google Shape;300;p9"/>
          <p:cNvSpPr/>
          <p:nvPr/>
        </p:nvSpPr>
        <p:spPr>
          <a:xfrm>
            <a:off x="47417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1" name="Google Shape;301;p9"/>
          <p:cNvSpPr/>
          <p:nvPr/>
        </p:nvSpPr>
        <p:spPr>
          <a:xfrm>
            <a:off x="52613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2" name="Google Shape;302;p9"/>
          <p:cNvSpPr/>
          <p:nvPr/>
        </p:nvSpPr>
        <p:spPr>
          <a:xfrm>
            <a:off x="57166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3" name="Google Shape;303;p9"/>
          <p:cNvSpPr/>
          <p:nvPr/>
        </p:nvSpPr>
        <p:spPr>
          <a:xfrm>
            <a:off x="63837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4" name="Google Shape;304;p9"/>
          <p:cNvSpPr/>
          <p:nvPr/>
        </p:nvSpPr>
        <p:spPr>
          <a:xfrm>
            <a:off x="38066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5" name="Google Shape;305;p9"/>
          <p:cNvSpPr/>
          <p:nvPr/>
        </p:nvSpPr>
        <p:spPr>
          <a:xfrm>
            <a:off x="61581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6" name="Google Shape;306;p9"/>
          <p:cNvSpPr/>
          <p:nvPr/>
        </p:nvSpPr>
        <p:spPr>
          <a:xfrm>
            <a:off x="61581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irkel met pijl naar links silhouet" id="307" name="Google Shape;307;p9"/>
          <p:cNvPicPr preferRelativeResize="0"/>
          <p:nvPr/>
        </p:nvPicPr>
        <p:blipFill rotWithShape="1">
          <a:blip r:embed="rId3">
            <a:alphaModFix/>
          </a:blip>
          <a:srcRect b="0" l="0" r="0" t="0"/>
          <a:stretch/>
        </p:blipFill>
        <p:spPr>
          <a:xfrm>
            <a:off x="10652525" y="5537200"/>
            <a:ext cx="914400" cy="914400"/>
          </a:xfrm>
          <a:prstGeom prst="rect">
            <a:avLst/>
          </a:prstGeom>
          <a:noFill/>
          <a:ln>
            <a:noFill/>
          </a:ln>
        </p:spPr>
      </p:pic>
      <p:sp>
        <p:nvSpPr>
          <p:cNvPr id="308" name="Google Shape;308;p9"/>
          <p:cNvSpPr txBox="1"/>
          <p:nvPr>
            <p:ph type="title"/>
          </p:nvPr>
        </p:nvSpPr>
        <p:spPr>
          <a:xfrm>
            <a:off x="0" y="-396913"/>
            <a:ext cx="1532164" cy="290286"/>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750"/>
                                        <p:tgtEl>
                                          <p:spTgt spid="294"/>
                                        </p:tgtEl>
                                      </p:cBhvr>
                                    </p:animEffect>
                                  </p:childTnLst>
                                </p:cTn>
                              </p:par>
                              <p:par>
                                <p:cTn fill="hold" nodeType="withEffect" presetClass="entr" presetID="10" presetSubtype="0">
                                  <p:stCondLst>
                                    <p:cond delay="100"/>
                                  </p:stCondLst>
                                  <p:childTnLst>
                                    <p:set>
                                      <p:cBhvr>
                                        <p:cTn dur="1" fill="hold">
                                          <p:stCondLst>
                                            <p:cond delay="0"/>
                                          </p:stCondLst>
                                        </p:cTn>
                                        <p:tgtEl>
                                          <p:spTgt spid="295"/>
                                        </p:tgtEl>
                                        <p:attrNameLst>
                                          <p:attrName>style.visibility</p:attrName>
                                        </p:attrNameLst>
                                      </p:cBhvr>
                                      <p:to>
                                        <p:strVal val="visible"/>
                                      </p:to>
                                    </p:set>
                                    <p:animEffect filter="fade" transition="in">
                                      <p:cBhvr>
                                        <p:cTn dur="750"/>
                                        <p:tgtEl>
                                          <p:spTgt spid="295"/>
                                        </p:tgtEl>
                                      </p:cBhvr>
                                    </p:animEffect>
                                  </p:childTnLst>
                                </p:cTn>
                              </p:par>
                              <p:par>
                                <p:cTn fill="hold" nodeType="withEffect" presetClass="entr" presetID="10" presetSubtype="0">
                                  <p:stCondLst>
                                    <p:cond delay="200"/>
                                  </p:stCondLst>
                                  <p:childTnLst>
                                    <p:set>
                                      <p:cBhvr>
                                        <p:cTn dur="1" fill="hold">
                                          <p:stCondLst>
                                            <p:cond delay="0"/>
                                          </p:stCondLst>
                                        </p:cTn>
                                        <p:tgtEl>
                                          <p:spTgt spid="296"/>
                                        </p:tgtEl>
                                        <p:attrNameLst>
                                          <p:attrName>style.visibility</p:attrName>
                                        </p:attrNameLst>
                                      </p:cBhvr>
                                      <p:to>
                                        <p:strVal val="visible"/>
                                      </p:to>
                                    </p:set>
                                    <p:animEffect filter="fade" transition="in">
                                      <p:cBhvr>
                                        <p:cTn dur="750"/>
                                        <p:tgtEl>
                                          <p:spTgt spid="296"/>
                                        </p:tgtEl>
                                      </p:cBhvr>
                                    </p:animEffect>
                                  </p:childTnLst>
                                </p:cTn>
                              </p:par>
                              <p:par>
                                <p:cTn fill="hold" nodeType="withEffect" presetClass="entr" presetID="10" presetSubtype="0">
                                  <p:stCondLst>
                                    <p:cond delay="300"/>
                                  </p:stCondLst>
                                  <p:childTnLst>
                                    <p:set>
                                      <p:cBhvr>
                                        <p:cTn dur="1" fill="hold">
                                          <p:stCondLst>
                                            <p:cond delay="0"/>
                                          </p:stCondLst>
                                        </p:cTn>
                                        <p:tgtEl>
                                          <p:spTgt spid="297"/>
                                        </p:tgtEl>
                                        <p:attrNameLst>
                                          <p:attrName>style.visibility</p:attrName>
                                        </p:attrNameLst>
                                      </p:cBhvr>
                                      <p:to>
                                        <p:strVal val="visible"/>
                                      </p:to>
                                    </p:set>
                                    <p:animEffect filter="fade" transition="in">
                                      <p:cBhvr>
                                        <p:cTn dur="750"/>
                                        <p:tgtEl>
                                          <p:spTgt spid="297"/>
                                        </p:tgtEl>
                                      </p:cBhvr>
                                    </p:animEffect>
                                  </p:childTnLst>
                                </p:cTn>
                              </p:par>
                              <p:par>
                                <p:cTn fill="hold" nodeType="withEffect" presetClass="entr" presetID="10" presetSubtype="0">
                                  <p:stCondLst>
                                    <p:cond delay="400"/>
                                  </p:stCondLst>
                                  <p:childTnLst>
                                    <p:set>
                                      <p:cBhvr>
                                        <p:cTn dur="1" fill="hold">
                                          <p:stCondLst>
                                            <p:cond delay="0"/>
                                          </p:stCondLst>
                                        </p:cTn>
                                        <p:tgtEl>
                                          <p:spTgt spid="298"/>
                                        </p:tgtEl>
                                        <p:attrNameLst>
                                          <p:attrName>style.visibility</p:attrName>
                                        </p:attrNameLst>
                                      </p:cBhvr>
                                      <p:to>
                                        <p:strVal val="visible"/>
                                      </p:to>
                                    </p:set>
                                    <p:animEffect filter="fade" transition="in">
                                      <p:cBhvr>
                                        <p:cTn dur="750"/>
                                        <p:tgtEl>
                                          <p:spTgt spid="298"/>
                                        </p:tgtEl>
                                      </p:cBhvr>
                                    </p:animEffect>
                                  </p:childTnLst>
                                </p:cTn>
                              </p:par>
                              <p:par>
                                <p:cTn fill="hold" nodeType="withEffect" presetClass="entr" presetID="10" presetSubtype="0">
                                  <p:stCondLst>
                                    <p:cond delay="500"/>
                                  </p:stCondLst>
                                  <p:childTnLst>
                                    <p:set>
                                      <p:cBhvr>
                                        <p:cTn dur="1" fill="hold">
                                          <p:stCondLst>
                                            <p:cond delay="0"/>
                                          </p:stCondLst>
                                        </p:cTn>
                                        <p:tgtEl>
                                          <p:spTgt spid="304"/>
                                        </p:tgtEl>
                                        <p:attrNameLst>
                                          <p:attrName>style.visibility</p:attrName>
                                        </p:attrNameLst>
                                      </p:cBhvr>
                                      <p:to>
                                        <p:strVal val="visible"/>
                                      </p:to>
                                    </p:set>
                                    <p:animEffect filter="fade" transition="in">
                                      <p:cBhvr>
                                        <p:cTn dur="750"/>
                                        <p:tgtEl>
                                          <p:spTgt spid="304"/>
                                        </p:tgtEl>
                                      </p:cBhvr>
                                    </p:animEffect>
                                  </p:childTnLst>
                                </p:cTn>
                              </p:par>
                              <p:par>
                                <p:cTn fill="hold" nodeType="withEffect" presetClass="entr" presetID="10" presetSubtype="0">
                                  <p:stCondLst>
                                    <p:cond delay="600"/>
                                  </p:stCondLst>
                                  <p:childTnLst>
                                    <p:set>
                                      <p:cBhvr>
                                        <p:cTn dur="1" fill="hold">
                                          <p:stCondLst>
                                            <p:cond delay="0"/>
                                          </p:stCondLst>
                                        </p:cTn>
                                        <p:tgtEl>
                                          <p:spTgt spid="299"/>
                                        </p:tgtEl>
                                        <p:attrNameLst>
                                          <p:attrName>style.visibility</p:attrName>
                                        </p:attrNameLst>
                                      </p:cBhvr>
                                      <p:to>
                                        <p:strVal val="visible"/>
                                      </p:to>
                                    </p:set>
                                    <p:animEffect filter="fade" transition="in">
                                      <p:cBhvr>
                                        <p:cTn dur="750"/>
                                        <p:tgtEl>
                                          <p:spTgt spid="299"/>
                                        </p:tgtEl>
                                      </p:cBhvr>
                                    </p:animEffect>
                                  </p:childTnLst>
                                </p:cTn>
                              </p:par>
                              <p:par>
                                <p:cTn fill="hold" nodeType="withEffect" presetClass="entr" presetID="10" presetSubtype="0">
                                  <p:stCondLst>
                                    <p:cond delay="700"/>
                                  </p:stCondLst>
                                  <p:childTnLst>
                                    <p:set>
                                      <p:cBhvr>
                                        <p:cTn dur="1" fill="hold">
                                          <p:stCondLst>
                                            <p:cond delay="0"/>
                                          </p:stCondLst>
                                        </p:cTn>
                                        <p:tgtEl>
                                          <p:spTgt spid="300"/>
                                        </p:tgtEl>
                                        <p:attrNameLst>
                                          <p:attrName>style.visibility</p:attrName>
                                        </p:attrNameLst>
                                      </p:cBhvr>
                                      <p:to>
                                        <p:strVal val="visible"/>
                                      </p:to>
                                    </p:set>
                                    <p:animEffect filter="fade" transition="in">
                                      <p:cBhvr>
                                        <p:cTn dur="750"/>
                                        <p:tgtEl>
                                          <p:spTgt spid="300"/>
                                        </p:tgtEl>
                                      </p:cBhvr>
                                    </p:animEffect>
                                  </p:childTnLst>
                                </p:cTn>
                              </p:par>
                              <p:par>
                                <p:cTn fill="hold" nodeType="withEffect" presetClass="entr" presetID="10" presetSubtype="0">
                                  <p:stCondLst>
                                    <p:cond delay="800"/>
                                  </p:stCondLst>
                                  <p:childTnLst>
                                    <p:set>
                                      <p:cBhvr>
                                        <p:cTn dur="1" fill="hold">
                                          <p:stCondLst>
                                            <p:cond delay="0"/>
                                          </p:stCondLst>
                                        </p:cTn>
                                        <p:tgtEl>
                                          <p:spTgt spid="301"/>
                                        </p:tgtEl>
                                        <p:attrNameLst>
                                          <p:attrName>style.visibility</p:attrName>
                                        </p:attrNameLst>
                                      </p:cBhvr>
                                      <p:to>
                                        <p:strVal val="visible"/>
                                      </p:to>
                                    </p:set>
                                    <p:animEffect filter="fade" transition="in">
                                      <p:cBhvr>
                                        <p:cTn dur="750"/>
                                        <p:tgtEl>
                                          <p:spTgt spid="301"/>
                                        </p:tgtEl>
                                      </p:cBhvr>
                                    </p:animEffect>
                                  </p:childTnLst>
                                </p:cTn>
                              </p:par>
                              <p:par>
                                <p:cTn fill="hold" nodeType="withEffect" presetClass="entr" presetID="10" presetSubtype="0">
                                  <p:stCondLst>
                                    <p:cond delay="900"/>
                                  </p:stCondLst>
                                  <p:childTnLst>
                                    <p:set>
                                      <p:cBhvr>
                                        <p:cTn dur="1" fill="hold">
                                          <p:stCondLst>
                                            <p:cond delay="0"/>
                                          </p:stCondLst>
                                        </p:cTn>
                                        <p:tgtEl>
                                          <p:spTgt spid="302"/>
                                        </p:tgtEl>
                                        <p:attrNameLst>
                                          <p:attrName>style.visibility</p:attrName>
                                        </p:attrNameLst>
                                      </p:cBhvr>
                                      <p:to>
                                        <p:strVal val="visible"/>
                                      </p:to>
                                    </p:set>
                                    <p:animEffect filter="fade" transition="in">
                                      <p:cBhvr>
                                        <p:cTn dur="750"/>
                                        <p:tgtEl>
                                          <p:spTgt spid="302"/>
                                        </p:tgtEl>
                                      </p:cBhvr>
                                    </p:animEffect>
                                  </p:childTnLst>
                                </p:cTn>
                              </p:par>
                              <p:par>
                                <p:cTn fill="hold" nodeType="withEffect" presetClass="entr" presetID="10" presetSubtype="0">
                                  <p:stCondLst>
                                    <p:cond delay="1000"/>
                                  </p:stCondLst>
                                  <p:childTnLst>
                                    <p:set>
                                      <p:cBhvr>
                                        <p:cTn dur="1" fill="hold">
                                          <p:stCondLst>
                                            <p:cond delay="0"/>
                                          </p:stCondLst>
                                        </p:cTn>
                                        <p:tgtEl>
                                          <p:spTgt spid="306"/>
                                        </p:tgtEl>
                                        <p:attrNameLst>
                                          <p:attrName>style.visibility</p:attrName>
                                        </p:attrNameLst>
                                      </p:cBhvr>
                                      <p:to>
                                        <p:strVal val="visible"/>
                                      </p:to>
                                    </p:set>
                                    <p:animEffect filter="fade" transition="in">
                                      <p:cBhvr>
                                        <p:cTn dur="750"/>
                                        <p:tgtEl>
                                          <p:spTgt spid="306"/>
                                        </p:tgtEl>
                                      </p:cBhvr>
                                    </p:animEffect>
                                  </p:childTnLst>
                                </p:cTn>
                              </p:par>
                              <p:par>
                                <p:cTn fill="hold" nodeType="withEffect" presetClass="entr" presetID="10" presetSubtype="0">
                                  <p:stCondLst>
                                    <p:cond delay="1100"/>
                                  </p:stCondLst>
                                  <p:childTnLst>
                                    <p:set>
                                      <p:cBhvr>
                                        <p:cTn dur="1" fill="hold">
                                          <p:stCondLst>
                                            <p:cond delay="0"/>
                                          </p:stCondLst>
                                        </p:cTn>
                                        <p:tgtEl>
                                          <p:spTgt spid="305"/>
                                        </p:tgtEl>
                                        <p:attrNameLst>
                                          <p:attrName>style.visibility</p:attrName>
                                        </p:attrNameLst>
                                      </p:cBhvr>
                                      <p:to>
                                        <p:strVal val="visible"/>
                                      </p:to>
                                    </p:set>
                                    <p:animEffect filter="fade" transition="in">
                                      <p:cBhvr>
                                        <p:cTn dur="750"/>
                                        <p:tgtEl>
                                          <p:spTgt spid="305"/>
                                        </p:tgtEl>
                                      </p:cBhvr>
                                    </p:animEffect>
                                  </p:childTnLst>
                                </p:cTn>
                              </p:par>
                              <p:par>
                                <p:cTn fill="hold" nodeType="withEffect" presetClass="entr" presetID="10" presetSubtype="0">
                                  <p:stCondLst>
                                    <p:cond delay="1200"/>
                                  </p:stCondLst>
                                  <p:childTnLst>
                                    <p:set>
                                      <p:cBhvr>
                                        <p:cTn dur="1" fill="hold">
                                          <p:stCondLst>
                                            <p:cond delay="0"/>
                                          </p:stCondLst>
                                        </p:cTn>
                                        <p:tgtEl>
                                          <p:spTgt spid="303"/>
                                        </p:tgtEl>
                                        <p:attrNameLst>
                                          <p:attrName>style.visibility</p:attrName>
                                        </p:attrNameLst>
                                      </p:cBhvr>
                                      <p:to>
                                        <p:strVal val="visible"/>
                                      </p:to>
                                    </p:set>
                                    <p:animEffect filter="fade" transition="in">
                                      <p:cBhvr>
                                        <p:cTn dur="750"/>
                                        <p:tgtEl>
                                          <p:spTgt spid="303"/>
                                        </p:tgtEl>
                                      </p:cBhvr>
                                    </p:animEffect>
                                  </p:childTnLst>
                                </p:cTn>
                              </p:par>
                              <p:par>
                                <p:cTn fill="hold" nodeType="withEffect" presetClass="entr" presetID="10" presetSubtype="0">
                                  <p:stCondLst>
                                    <p:cond delay="1200"/>
                                  </p:stCondLst>
                                  <p:childTnLst>
                                    <p:set>
                                      <p:cBhvr>
                                        <p:cTn dur="1" fill="hold">
                                          <p:stCondLst>
                                            <p:cond delay="0"/>
                                          </p:stCondLst>
                                        </p:cTn>
                                        <p:tgtEl>
                                          <p:spTgt spid="307"/>
                                        </p:tgtEl>
                                        <p:attrNameLst>
                                          <p:attrName>style.visibility</p:attrName>
                                        </p:attrNameLst>
                                      </p:cBhvr>
                                      <p:to>
                                        <p:strVal val="visible"/>
                                      </p:to>
                                    </p:set>
                                    <p:animEffect filter="fade" transition="in">
                                      <p:cBhvr>
                                        <p:cTn dur="75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p:cSld name="Titel">
    <p:spTree>
      <p:nvGrpSpPr>
        <p:cNvPr id="309" name="Shape 309"/>
        <p:cNvGrpSpPr/>
        <p:nvPr/>
      </p:nvGrpSpPr>
      <p:grpSpPr>
        <a:xfrm>
          <a:off x="0" y="0"/>
          <a:ext cx="0" cy="0"/>
          <a:chOff x="0" y="0"/>
          <a:chExt cx="0" cy="0"/>
        </a:xfrm>
      </p:grpSpPr>
      <p:sp>
        <p:nvSpPr>
          <p:cNvPr id="310" name="Google Shape;310;p15"/>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15"/>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312" name="Google Shape;312;p15"/>
          <p:cNvGrpSpPr/>
          <p:nvPr/>
        </p:nvGrpSpPr>
        <p:grpSpPr>
          <a:xfrm>
            <a:off x="-3786437" y="0"/>
            <a:ext cx="3693386" cy="5359349"/>
            <a:chOff x="-3786437" y="0"/>
            <a:chExt cx="3693386" cy="5359349"/>
          </a:xfrm>
        </p:grpSpPr>
        <p:sp>
          <p:nvSpPr>
            <p:cNvPr id="313" name="Google Shape;313;p15"/>
            <p:cNvSpPr/>
            <p:nvPr/>
          </p:nvSpPr>
          <p:spPr>
            <a:xfrm>
              <a:off x="-3786165" y="0"/>
              <a:ext cx="3593091" cy="4641338"/>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LIJSTNIVEAU KIEZEN</a:t>
              </a:r>
              <a:endParaRPr b="0" i="0" sz="1400" u="none" cap="none" strike="noStrike">
                <a:solidFill>
                  <a:srgbClr val="000000"/>
                </a:solidFill>
                <a:latin typeface="Arial"/>
                <a:ea typeface="Arial"/>
                <a:cs typeface="Arial"/>
                <a:sym typeface="Arial"/>
              </a:endParaRPr>
            </a:p>
          </p:txBody>
        </p:sp>
        <p:sp>
          <p:nvSpPr>
            <p:cNvPr id="314" name="Google Shape;314;p15"/>
            <p:cNvSpPr/>
            <p:nvPr/>
          </p:nvSpPr>
          <p:spPr>
            <a:xfrm>
              <a:off x="-3604183" y="183748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315" name="Google Shape;315;p15"/>
            <p:cNvSpPr/>
            <p:nvPr/>
          </p:nvSpPr>
          <p:spPr>
            <a:xfrm>
              <a:off x="-3319415" y="1837484"/>
              <a:ext cx="2949220" cy="180000"/>
            </a:xfrm>
            <a:prstGeom prst="rect">
              <a:avLst/>
            </a:prstGeom>
            <a:noFill/>
            <a:ln>
              <a:noFill/>
            </a:ln>
          </p:spPr>
          <p:txBody>
            <a:bodyPr anchorCtr="0" anchor="ctr" bIns="0" lIns="0" spcFirstLastPara="1" rIns="0" wrap="square" tIns="0">
              <a:noAutofit/>
            </a:bodyPr>
            <a:lstStyle/>
            <a:p>
              <a:pPr indent="-177800" lvl="0" marL="17780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Bullet</a:t>
              </a:r>
              <a:endParaRPr b="0" i="0" sz="1200" u="none" cap="none" strike="noStrike">
                <a:solidFill>
                  <a:schemeClr val="dk1"/>
                </a:solidFill>
                <a:latin typeface="Calibri"/>
                <a:ea typeface="Calibri"/>
                <a:cs typeface="Calibri"/>
                <a:sym typeface="Calibri"/>
              </a:endParaRPr>
            </a:p>
          </p:txBody>
        </p:sp>
        <p:sp>
          <p:nvSpPr>
            <p:cNvPr id="316" name="Google Shape;316;p15"/>
            <p:cNvSpPr/>
            <p:nvPr/>
          </p:nvSpPr>
          <p:spPr>
            <a:xfrm>
              <a:off x="-3604183" y="212876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17" name="Google Shape;317;p15"/>
            <p:cNvSpPr/>
            <p:nvPr/>
          </p:nvSpPr>
          <p:spPr>
            <a:xfrm>
              <a:off x="-3604183" y="1196113"/>
              <a:ext cx="3229047" cy="45922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Gebruik onder de tab </a:t>
              </a:r>
              <a:r>
                <a:rPr b="1" i="0" lang="nl-NL" sz="1200" u="none" cap="none" strike="noStrike">
                  <a:solidFill>
                    <a:srgbClr val="000000"/>
                  </a:solidFill>
                  <a:latin typeface="Calibri"/>
                  <a:ea typeface="Calibri"/>
                  <a:cs typeface="Calibri"/>
                  <a:sym typeface="Calibri"/>
                </a:rPr>
                <a:t>‘Start’</a:t>
              </a:r>
              <a:r>
                <a:rPr b="0" i="0" lang="nl-NL" sz="1200" u="none" cap="none" strike="noStrike">
                  <a:solidFill>
                    <a:srgbClr val="000000"/>
                  </a:solidFill>
                  <a:latin typeface="Calibri"/>
                  <a:ea typeface="Calibri"/>
                  <a:cs typeface="Calibri"/>
                  <a:sym typeface="Calibri"/>
                </a:rPr>
                <a:t> de </a:t>
              </a:r>
              <a:r>
                <a:rPr b="1" i="0" lang="nl-NL" sz="1200" u="none" cap="none" strike="noStrike">
                  <a:solidFill>
                    <a:srgbClr val="000000"/>
                  </a:solidFill>
                  <a:latin typeface="Calibri"/>
                  <a:ea typeface="Calibri"/>
                  <a:cs typeface="Calibri"/>
                  <a:sym typeface="Calibri"/>
                </a:rPr>
                <a:t>lijstniveau-knoppen</a:t>
              </a:r>
              <a:r>
                <a:rPr b="0" i="0" lang="nl-NL" sz="1200" u="none" cap="none" strike="noStrike">
                  <a:solidFill>
                    <a:srgbClr val="000000"/>
                  </a:solidFill>
                  <a:latin typeface="Calibri"/>
                  <a:ea typeface="Calibri"/>
                  <a:cs typeface="Calibri"/>
                  <a:sym typeface="Calibri"/>
                </a:rPr>
                <a:t> om een tekst niveau te kiezen. </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Kies uit:</a:t>
              </a:r>
              <a:endParaRPr b="0" i="0" sz="1400" u="none" cap="none" strike="noStrike">
                <a:solidFill>
                  <a:srgbClr val="000000"/>
                </a:solidFill>
                <a:latin typeface="Arial"/>
                <a:ea typeface="Arial"/>
                <a:cs typeface="Arial"/>
                <a:sym typeface="Arial"/>
              </a:endParaRPr>
            </a:p>
          </p:txBody>
        </p:sp>
        <p:sp>
          <p:nvSpPr>
            <p:cNvPr id="318" name="Google Shape;318;p15"/>
            <p:cNvSpPr/>
            <p:nvPr/>
          </p:nvSpPr>
          <p:spPr>
            <a:xfrm>
              <a:off x="-3319415" y="2128873"/>
              <a:ext cx="2949220" cy="180000"/>
            </a:xfrm>
            <a:prstGeom prst="rect">
              <a:avLst/>
            </a:prstGeom>
            <a:noFill/>
            <a:ln>
              <a:noFill/>
            </a:ln>
          </p:spPr>
          <p:txBody>
            <a:bodyPr anchorCtr="0" anchor="ctr" bIns="0" lIns="0" spcFirstLastPara="1" rIns="0" wrap="square" tIns="0">
              <a:noAutofit/>
            </a:bodyPr>
            <a:lstStyle/>
            <a:p>
              <a:pPr indent="-184150" lvl="0" marL="361950" marR="0" rtl="0" algn="l">
                <a:lnSpc>
                  <a:spcPct val="100000"/>
                </a:lnSpc>
                <a:spcBef>
                  <a:spcPts val="0"/>
                </a:spcBef>
                <a:spcAft>
                  <a:spcPts val="0"/>
                </a:spcAft>
                <a:buClr>
                  <a:schemeClr val="accent2"/>
                </a:buClr>
                <a:buSzPts val="1200"/>
                <a:buFont typeface="Calibri"/>
                <a:buChar char="•"/>
              </a:pPr>
              <a:r>
                <a:rPr b="0" i="0" lang="nl-NL" sz="1200" u="none" cap="none" strike="noStrike">
                  <a:solidFill>
                    <a:schemeClr val="dk1"/>
                  </a:solidFill>
                  <a:latin typeface="Calibri"/>
                  <a:ea typeface="Calibri"/>
                  <a:cs typeface="Calibri"/>
                  <a:sym typeface="Calibri"/>
                </a:rPr>
                <a:t>Sub-bullet #1</a:t>
              </a:r>
              <a:endParaRPr b="0" i="0" sz="1400" u="none" cap="none" strike="noStrike">
                <a:solidFill>
                  <a:srgbClr val="000000"/>
                </a:solidFill>
                <a:latin typeface="Arial"/>
                <a:ea typeface="Arial"/>
                <a:cs typeface="Arial"/>
                <a:sym typeface="Arial"/>
              </a:endParaRPr>
            </a:p>
          </p:txBody>
        </p:sp>
        <p:sp>
          <p:nvSpPr>
            <p:cNvPr id="319" name="Google Shape;319;p15"/>
            <p:cNvSpPr/>
            <p:nvPr/>
          </p:nvSpPr>
          <p:spPr>
            <a:xfrm>
              <a:off x="-3604183" y="242005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20" name="Google Shape;320;p15"/>
            <p:cNvSpPr/>
            <p:nvPr/>
          </p:nvSpPr>
          <p:spPr>
            <a:xfrm>
              <a:off x="-3319415" y="2420262"/>
              <a:ext cx="2949220" cy="180000"/>
            </a:xfrm>
            <a:prstGeom prst="rect">
              <a:avLst/>
            </a:prstGeom>
            <a:noFill/>
            <a:ln>
              <a:noFill/>
            </a:ln>
          </p:spPr>
          <p:txBody>
            <a:bodyPr anchorCtr="0" anchor="ctr" bIns="0" lIns="0" spcFirstLastPara="1" rIns="0" wrap="square" tIns="0">
              <a:noAutofit/>
            </a:bodyPr>
            <a:lstStyle/>
            <a:p>
              <a:pPr indent="-177800" lvl="0" marL="53975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Sub-bullet #2</a:t>
              </a:r>
              <a:endParaRPr b="0" i="0" sz="1400" u="none" cap="none" strike="noStrike">
                <a:solidFill>
                  <a:srgbClr val="000000"/>
                </a:solidFill>
                <a:latin typeface="Arial"/>
                <a:ea typeface="Arial"/>
                <a:cs typeface="Arial"/>
                <a:sym typeface="Arial"/>
              </a:endParaRPr>
            </a:p>
          </p:txBody>
        </p:sp>
        <p:sp>
          <p:nvSpPr>
            <p:cNvPr id="321" name="Google Shape;321;p15"/>
            <p:cNvSpPr/>
            <p:nvPr/>
          </p:nvSpPr>
          <p:spPr>
            <a:xfrm>
              <a:off x="-3604183" y="2711336"/>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322" name="Google Shape;322;p15"/>
            <p:cNvSpPr/>
            <p:nvPr/>
          </p:nvSpPr>
          <p:spPr>
            <a:xfrm>
              <a:off x="-3319415" y="2711651"/>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Calibri"/>
                <a:buNone/>
              </a:pPr>
              <a:r>
                <a:rPr b="0" i="0" lang="nl-NL" sz="1200" u="none" cap="none" strike="noStrike">
                  <a:solidFill>
                    <a:schemeClr val="dk1"/>
                  </a:solidFill>
                  <a:latin typeface="Calibri"/>
                  <a:ea typeface="Calibri"/>
                  <a:cs typeface="Calibri"/>
                  <a:sym typeface="Calibri"/>
                </a:rPr>
                <a:t>Leestekst</a:t>
              </a:r>
              <a:endParaRPr b="0" i="0" sz="1400" u="none" cap="none" strike="noStrike">
                <a:solidFill>
                  <a:srgbClr val="000000"/>
                </a:solidFill>
                <a:latin typeface="Arial"/>
                <a:ea typeface="Arial"/>
                <a:cs typeface="Arial"/>
                <a:sym typeface="Arial"/>
              </a:endParaRPr>
            </a:p>
          </p:txBody>
        </p:sp>
        <p:sp>
          <p:nvSpPr>
            <p:cNvPr id="323" name="Google Shape;323;p15"/>
            <p:cNvSpPr/>
            <p:nvPr/>
          </p:nvSpPr>
          <p:spPr>
            <a:xfrm>
              <a:off x="-3604183" y="3002620"/>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324" name="Google Shape;324;p15"/>
            <p:cNvSpPr/>
            <p:nvPr/>
          </p:nvSpPr>
          <p:spPr>
            <a:xfrm>
              <a:off x="-3319415" y="3003040"/>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1"/>
                  </a:solidFill>
                  <a:latin typeface="Calibri"/>
                  <a:ea typeface="Calibri"/>
                  <a:cs typeface="Calibri"/>
                  <a:sym typeface="Calibri"/>
                </a:rPr>
                <a:t>Kop #1</a:t>
              </a:r>
              <a:endParaRPr b="0" i="0" sz="1400" u="none" cap="none" strike="noStrike">
                <a:solidFill>
                  <a:srgbClr val="000000"/>
                </a:solidFill>
                <a:latin typeface="Arial"/>
                <a:ea typeface="Arial"/>
                <a:cs typeface="Arial"/>
                <a:sym typeface="Arial"/>
              </a:endParaRPr>
            </a:p>
          </p:txBody>
        </p:sp>
        <p:sp>
          <p:nvSpPr>
            <p:cNvPr id="325" name="Google Shape;325;p15"/>
            <p:cNvSpPr/>
            <p:nvPr/>
          </p:nvSpPr>
          <p:spPr>
            <a:xfrm>
              <a:off x="-3604183" y="329390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326" name="Google Shape;326;p15"/>
            <p:cNvSpPr/>
            <p:nvPr/>
          </p:nvSpPr>
          <p:spPr>
            <a:xfrm>
              <a:off x="-3319415" y="3585818"/>
              <a:ext cx="2949220" cy="180000"/>
            </a:xfrm>
            <a:prstGeom prst="rect">
              <a:avLst/>
            </a:prstGeom>
            <a:noFill/>
            <a:ln>
              <a:noFill/>
            </a:ln>
          </p:spPr>
          <p:txBody>
            <a:bodyPr anchorCtr="0" anchor="ctr" bIns="0" lIns="0" spcFirstLastPara="1" rIns="0" wrap="square" tIns="0">
              <a:noAutofit/>
            </a:bodyPr>
            <a:lstStyle/>
            <a:p>
              <a:pPr indent="-266700" lvl="0" marL="266700" marR="0" rtl="0" algn="l">
                <a:lnSpc>
                  <a:spcPct val="100000"/>
                </a:lnSpc>
                <a:spcBef>
                  <a:spcPts val="0"/>
                </a:spcBef>
                <a:spcAft>
                  <a:spcPts val="0"/>
                </a:spcAft>
                <a:buClr>
                  <a:schemeClr val="accent1"/>
                </a:buClr>
                <a:buSzPts val="1200"/>
                <a:buFont typeface="Arial"/>
                <a:buAutoNum type="arabicPeriod"/>
              </a:pPr>
              <a:r>
                <a:rPr b="0" i="0" lang="nl-NL" sz="1200" u="none" cap="none" strike="noStrike">
                  <a:solidFill>
                    <a:schemeClr val="dk1"/>
                  </a:solidFill>
                  <a:latin typeface="Calibri"/>
                  <a:ea typeface="Calibri"/>
                  <a:cs typeface="Calibri"/>
                  <a:sym typeface="Calibri"/>
                </a:rPr>
                <a:t>Numerieke bullet</a:t>
              </a:r>
              <a:endParaRPr b="0" i="0" sz="1200" u="none" cap="none" strike="noStrike">
                <a:solidFill>
                  <a:schemeClr val="dk1"/>
                </a:solidFill>
                <a:latin typeface="Calibri"/>
                <a:ea typeface="Calibri"/>
                <a:cs typeface="Calibri"/>
                <a:sym typeface="Calibri"/>
              </a:endParaRPr>
            </a:p>
          </p:txBody>
        </p:sp>
        <p:sp>
          <p:nvSpPr>
            <p:cNvPr id="327" name="Google Shape;327;p15"/>
            <p:cNvSpPr/>
            <p:nvPr/>
          </p:nvSpPr>
          <p:spPr>
            <a:xfrm>
              <a:off x="-3604183" y="358518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328" name="Google Shape;328;p15"/>
            <p:cNvSpPr/>
            <p:nvPr/>
          </p:nvSpPr>
          <p:spPr>
            <a:xfrm>
              <a:off x="-3325830" y="3877207"/>
              <a:ext cx="2949220" cy="180000"/>
            </a:xfrm>
            <a:prstGeom prst="rect">
              <a:avLst/>
            </a:prstGeom>
            <a:noFill/>
            <a:ln>
              <a:noFill/>
            </a:ln>
          </p:spPr>
          <p:txBody>
            <a:bodyPr anchorCtr="0" anchor="ctr" bIns="0" lIns="0" spcFirstLastPara="1" rIns="0" wrap="square" tIns="0">
              <a:noAutofit/>
            </a:bodyPr>
            <a:lstStyle/>
            <a:p>
              <a:pPr indent="-179388" lvl="0" marL="447675" marR="0" rtl="0" algn="l">
                <a:lnSpc>
                  <a:spcPct val="100000"/>
                </a:lnSpc>
                <a:spcBef>
                  <a:spcPts val="0"/>
                </a:spcBef>
                <a:spcAft>
                  <a:spcPts val="0"/>
                </a:spcAft>
                <a:buClr>
                  <a:schemeClr val="accent2"/>
                </a:buClr>
                <a:buSzPts val="1200"/>
                <a:buFont typeface="Arial"/>
                <a:buAutoNum type="alphaLcPeriod"/>
              </a:pPr>
              <a:r>
                <a:rPr b="0" i="0" lang="nl-NL" sz="1200" u="none" cap="none" strike="noStrike">
                  <a:solidFill>
                    <a:schemeClr val="dk1"/>
                  </a:solidFill>
                  <a:latin typeface="Calibri"/>
                  <a:ea typeface="Calibri"/>
                  <a:cs typeface="Calibri"/>
                  <a:sym typeface="Calibri"/>
                </a:rPr>
                <a:t>Alfabetische bullet</a:t>
              </a:r>
              <a:endParaRPr b="0" i="0" sz="1200" u="none" cap="none" strike="noStrike">
                <a:solidFill>
                  <a:schemeClr val="dk1"/>
                </a:solidFill>
                <a:latin typeface="Calibri"/>
                <a:ea typeface="Calibri"/>
                <a:cs typeface="Calibri"/>
                <a:sym typeface="Calibri"/>
              </a:endParaRPr>
            </a:p>
          </p:txBody>
        </p:sp>
        <p:sp>
          <p:nvSpPr>
            <p:cNvPr id="329" name="Google Shape;329;p15"/>
            <p:cNvSpPr/>
            <p:nvPr/>
          </p:nvSpPr>
          <p:spPr>
            <a:xfrm>
              <a:off x="-3604183" y="387647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330" name="Google Shape;330;p15"/>
            <p:cNvSpPr/>
            <p:nvPr/>
          </p:nvSpPr>
          <p:spPr>
            <a:xfrm>
              <a:off x="-3319415" y="4168594"/>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1" lang="nl-NL" sz="1200" u="none" cap="none" strike="noStrike">
                  <a:solidFill>
                    <a:schemeClr val="dk1"/>
                  </a:solidFill>
                  <a:latin typeface="Calibri"/>
                  <a:ea typeface="Calibri"/>
                  <a:cs typeface="Calibri"/>
                  <a:sym typeface="Calibri"/>
                </a:rPr>
                <a:t>Bronvermelding</a:t>
              </a:r>
              <a:endParaRPr b="0" i="0" sz="1400" u="none" cap="none" strike="noStrike">
                <a:solidFill>
                  <a:srgbClr val="000000"/>
                </a:solidFill>
                <a:latin typeface="Arial"/>
                <a:ea typeface="Arial"/>
                <a:cs typeface="Arial"/>
                <a:sym typeface="Arial"/>
              </a:endParaRPr>
            </a:p>
          </p:txBody>
        </p:sp>
        <p:sp>
          <p:nvSpPr>
            <p:cNvPr id="331" name="Google Shape;331;p15"/>
            <p:cNvSpPr/>
            <p:nvPr/>
          </p:nvSpPr>
          <p:spPr>
            <a:xfrm>
              <a:off x="-3604183" y="416859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332" name="Google Shape;332;p15"/>
            <p:cNvSpPr/>
            <p:nvPr/>
          </p:nvSpPr>
          <p:spPr>
            <a:xfrm>
              <a:off x="-3319415" y="3294429"/>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2"/>
                  </a:solidFill>
                  <a:latin typeface="Calibri"/>
                  <a:ea typeface="Calibri"/>
                  <a:cs typeface="Calibri"/>
                  <a:sym typeface="Calibri"/>
                </a:rPr>
                <a:t>Kop #2</a:t>
              </a:r>
              <a:endParaRPr b="0" i="0" sz="1400" u="none" cap="none" strike="noStrike">
                <a:solidFill>
                  <a:srgbClr val="000000"/>
                </a:solidFill>
                <a:latin typeface="Arial"/>
                <a:ea typeface="Arial"/>
                <a:cs typeface="Arial"/>
                <a:sym typeface="Arial"/>
              </a:endParaRPr>
            </a:p>
          </p:txBody>
        </p:sp>
        <p:sp>
          <p:nvSpPr>
            <p:cNvPr id="333" name="Google Shape;333;p15"/>
            <p:cNvSpPr/>
            <p:nvPr/>
          </p:nvSpPr>
          <p:spPr>
            <a:xfrm>
              <a:off x="-3786437" y="4531349"/>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grpSp>
          <p:nvGrpSpPr>
            <p:cNvPr id="334" name="Google Shape;334;p15"/>
            <p:cNvGrpSpPr/>
            <p:nvPr/>
          </p:nvGrpSpPr>
          <p:grpSpPr>
            <a:xfrm>
              <a:off x="-376736" y="4400186"/>
              <a:ext cx="283685" cy="283685"/>
              <a:chOff x="-510741" y="5913713"/>
              <a:chExt cx="267555" cy="267555"/>
            </a:xfrm>
          </p:grpSpPr>
          <p:sp>
            <p:nvSpPr>
              <p:cNvPr id="335" name="Google Shape;335;p15"/>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336" name="Google Shape;336;p15"/>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nvGrpSpPr>
            <p:cNvPr id="337" name="Google Shape;337;p15"/>
            <p:cNvGrpSpPr/>
            <p:nvPr/>
          </p:nvGrpSpPr>
          <p:grpSpPr>
            <a:xfrm>
              <a:off x="-3605171" y="458674"/>
              <a:ext cx="3234311" cy="558875"/>
              <a:chOff x="-3605171" y="458674"/>
              <a:chExt cx="3234311" cy="558875"/>
            </a:xfrm>
          </p:grpSpPr>
          <p:sp>
            <p:nvSpPr>
              <p:cNvPr id="338" name="Google Shape;338;p15"/>
              <p:cNvSpPr/>
              <p:nvPr/>
            </p:nvSpPr>
            <p:spPr>
              <a:xfrm>
                <a:off x="-3604183" y="458674"/>
                <a:ext cx="393459" cy="184058"/>
              </a:xfrm>
              <a:prstGeom prst="rect">
                <a:avLst/>
              </a:prstGeom>
              <a:solidFill>
                <a:srgbClr val="F8F8F8"/>
              </a:solidFill>
              <a:ln>
                <a:noFill/>
              </a:ln>
            </p:spPr>
            <p:txBody>
              <a:bodyPr anchorCtr="0" anchor="t" bIns="0" lIns="0" spcFirstLastPara="1" rIns="0" wrap="square" tIns="18000">
                <a:noAutofit/>
              </a:bodyPr>
              <a:lstStyle/>
              <a:p>
                <a:pPr indent="0" lvl="0" marL="0" marR="0" rtl="0" algn="ctr">
                  <a:lnSpc>
                    <a:spcPct val="100000"/>
                  </a:lnSpc>
                  <a:spcBef>
                    <a:spcPts val="0"/>
                  </a:spcBef>
                  <a:spcAft>
                    <a:spcPts val="0"/>
                  </a:spcAft>
                  <a:buClr>
                    <a:srgbClr val="000000"/>
                  </a:buClr>
                  <a:buSzPts val="900"/>
                  <a:buFont typeface="Arial"/>
                  <a:buNone/>
                </a:pPr>
                <a:r>
                  <a:rPr b="1" i="0" lang="nl-NL" sz="900" u="none" cap="none" strike="noStrike">
                    <a:solidFill>
                      <a:srgbClr val="211F26"/>
                    </a:solidFill>
                    <a:latin typeface="Calibri"/>
                    <a:ea typeface="Calibri"/>
                    <a:cs typeface="Calibri"/>
                    <a:sym typeface="Calibri"/>
                  </a:rPr>
                  <a:t>Start</a:t>
                </a:r>
                <a:endParaRPr b="0" i="0" sz="1400" u="none" cap="none" strike="noStrike">
                  <a:solidFill>
                    <a:srgbClr val="000000"/>
                  </a:solidFill>
                  <a:latin typeface="Arial"/>
                  <a:ea typeface="Arial"/>
                  <a:cs typeface="Arial"/>
                  <a:sym typeface="Arial"/>
                </a:endParaRPr>
              </a:p>
            </p:txBody>
          </p:sp>
          <p:sp>
            <p:nvSpPr>
              <p:cNvPr id="339" name="Google Shape;339;p15"/>
              <p:cNvSpPr/>
              <p:nvPr/>
            </p:nvSpPr>
            <p:spPr>
              <a:xfrm>
                <a:off x="-3599184" y="621345"/>
                <a:ext cx="383782" cy="27171"/>
              </a:xfrm>
              <a:prstGeom prst="rect">
                <a:avLst/>
              </a:prstGeom>
              <a:solidFill>
                <a:srgbClr val="B7462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nvGrpSpPr>
              <p:cNvPr id="340" name="Google Shape;340;p15"/>
              <p:cNvGrpSpPr/>
              <p:nvPr/>
            </p:nvGrpSpPr>
            <p:grpSpPr>
              <a:xfrm>
                <a:off x="-3386247" y="830871"/>
                <a:ext cx="139423" cy="109566"/>
                <a:chOff x="-2866744" y="827071"/>
                <a:chExt cx="168701" cy="132575"/>
              </a:xfrm>
            </p:grpSpPr>
            <p:grpSp>
              <p:nvGrpSpPr>
                <p:cNvPr id="341" name="Google Shape;341;p15"/>
                <p:cNvGrpSpPr/>
                <p:nvPr/>
              </p:nvGrpSpPr>
              <p:grpSpPr>
                <a:xfrm>
                  <a:off x="-2866744" y="827071"/>
                  <a:ext cx="168701" cy="132575"/>
                  <a:chOff x="-2866744" y="827071"/>
                  <a:chExt cx="168701" cy="132575"/>
                </a:xfrm>
              </p:grpSpPr>
              <p:cxnSp>
                <p:nvCxnSpPr>
                  <p:cNvPr id="342" name="Google Shape;342;p15"/>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3" name="Google Shape;343;p15"/>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4" name="Google Shape;344;p15"/>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5" name="Google Shape;345;p15"/>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6" name="Google Shape;346;p15"/>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47" name="Google Shape;347;p15"/>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348" name="Google Shape;348;p15"/>
              <p:cNvGrpSpPr/>
              <p:nvPr/>
            </p:nvGrpSpPr>
            <p:grpSpPr>
              <a:xfrm>
                <a:off x="-3605171" y="830871"/>
                <a:ext cx="139423" cy="109566"/>
                <a:chOff x="-2866744" y="518074"/>
                <a:chExt cx="168701" cy="132575"/>
              </a:xfrm>
            </p:grpSpPr>
            <p:grpSp>
              <p:nvGrpSpPr>
                <p:cNvPr id="349" name="Google Shape;349;p15"/>
                <p:cNvGrpSpPr/>
                <p:nvPr/>
              </p:nvGrpSpPr>
              <p:grpSpPr>
                <a:xfrm>
                  <a:off x="-2866744" y="518074"/>
                  <a:ext cx="168701" cy="132575"/>
                  <a:chOff x="-2866744" y="518074"/>
                  <a:chExt cx="168701" cy="132575"/>
                </a:xfrm>
              </p:grpSpPr>
              <p:cxnSp>
                <p:nvCxnSpPr>
                  <p:cNvPr id="350" name="Google Shape;350;p15"/>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1" name="Google Shape;351;p15"/>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2" name="Google Shape;352;p15"/>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3" name="Google Shape;353;p15"/>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4" name="Google Shape;354;p15"/>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55" name="Google Shape;355;p15"/>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cxnSp>
            <p:nvCxnSpPr>
              <p:cNvPr id="356" name="Google Shape;356;p15"/>
              <p:cNvCxnSpPr/>
              <p:nvPr/>
            </p:nvCxnSpPr>
            <p:spPr>
              <a:xfrm flipH="1" rot="10800000">
                <a:off x="-3459956" y="588169"/>
                <a:ext cx="547687" cy="219076"/>
              </a:xfrm>
              <a:prstGeom prst="straightConnector1">
                <a:avLst/>
              </a:prstGeom>
              <a:noFill/>
              <a:ln cap="rnd" cmpd="sng" w="19050">
                <a:solidFill>
                  <a:schemeClr val="accent1"/>
                </a:solidFill>
                <a:prstDash val="solid"/>
                <a:round/>
                <a:headEnd len="med" w="med" type="oval"/>
                <a:tailEnd len="sm" w="sm" type="none"/>
              </a:ln>
            </p:spPr>
          </p:cxnSp>
          <p:cxnSp>
            <p:nvCxnSpPr>
              <p:cNvPr id="357" name="Google Shape;357;p15"/>
              <p:cNvCxnSpPr/>
              <p:nvPr/>
            </p:nvCxnSpPr>
            <p:spPr>
              <a:xfrm>
                <a:off x="-3224213" y="828675"/>
                <a:ext cx="319088" cy="0"/>
              </a:xfrm>
              <a:prstGeom prst="straightConnector1">
                <a:avLst/>
              </a:prstGeom>
              <a:noFill/>
              <a:ln cap="rnd" cmpd="sng" w="19050">
                <a:solidFill>
                  <a:schemeClr val="accent1"/>
                </a:solidFill>
                <a:prstDash val="solid"/>
                <a:round/>
                <a:headEnd len="med" w="med" type="oval"/>
                <a:tailEnd len="sm" w="sm" type="none"/>
              </a:ln>
            </p:spPr>
          </p:cxnSp>
          <p:sp>
            <p:nvSpPr>
              <p:cNvPr id="358" name="Google Shape;358;p15"/>
              <p:cNvSpPr/>
              <p:nvPr/>
            </p:nvSpPr>
            <p:spPr>
              <a:xfrm>
                <a:off x="-2559903" y="512179"/>
                <a:ext cx="2189042" cy="15108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verlagen</a:t>
                </a:r>
                <a:endParaRPr b="0" i="0" sz="1400" u="none" cap="none" strike="noStrike">
                  <a:solidFill>
                    <a:srgbClr val="000000"/>
                  </a:solidFill>
                  <a:latin typeface="Arial"/>
                  <a:ea typeface="Arial"/>
                  <a:cs typeface="Arial"/>
                  <a:sym typeface="Arial"/>
                </a:endParaRPr>
              </a:p>
            </p:txBody>
          </p:sp>
          <p:sp>
            <p:nvSpPr>
              <p:cNvPr id="359" name="Google Shape;359;p15"/>
              <p:cNvSpPr/>
              <p:nvPr/>
            </p:nvSpPr>
            <p:spPr>
              <a:xfrm>
                <a:off x="-2559903" y="819562"/>
                <a:ext cx="2189043" cy="14220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verhogen</a:t>
                </a:r>
                <a:endParaRPr b="0" i="0" sz="1400" u="none" cap="none" strike="noStrike">
                  <a:solidFill>
                    <a:srgbClr val="000000"/>
                  </a:solidFill>
                  <a:latin typeface="Arial"/>
                  <a:ea typeface="Arial"/>
                  <a:cs typeface="Arial"/>
                  <a:sym typeface="Arial"/>
                </a:endParaRPr>
              </a:p>
            </p:txBody>
          </p:sp>
          <p:grpSp>
            <p:nvGrpSpPr>
              <p:cNvPr id="360" name="Google Shape;360;p15"/>
              <p:cNvGrpSpPr/>
              <p:nvPr/>
            </p:nvGrpSpPr>
            <p:grpSpPr>
              <a:xfrm>
                <a:off x="-2916763" y="769168"/>
                <a:ext cx="268738" cy="248381"/>
                <a:chOff x="-2916763" y="769168"/>
                <a:chExt cx="268738" cy="248381"/>
              </a:xfrm>
            </p:grpSpPr>
            <p:sp>
              <p:nvSpPr>
                <p:cNvPr id="361" name="Google Shape;361;p15"/>
                <p:cNvSpPr/>
                <p:nvPr/>
              </p:nvSpPr>
              <p:spPr>
                <a:xfrm>
                  <a:off x="-2916763" y="769168"/>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362" name="Google Shape;362;p15"/>
                <p:cNvGrpSpPr/>
                <p:nvPr/>
              </p:nvGrpSpPr>
              <p:grpSpPr>
                <a:xfrm>
                  <a:off x="-2866744" y="827071"/>
                  <a:ext cx="168701" cy="132575"/>
                  <a:chOff x="-2866744" y="827071"/>
                  <a:chExt cx="168701" cy="132575"/>
                </a:xfrm>
              </p:grpSpPr>
              <p:cxnSp>
                <p:nvCxnSpPr>
                  <p:cNvPr id="363" name="Google Shape;363;p15"/>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4" name="Google Shape;364;p15"/>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5" name="Google Shape;365;p15"/>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6" name="Google Shape;366;p15"/>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7" name="Google Shape;367;p15"/>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68" name="Google Shape;368;p15"/>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369" name="Google Shape;369;p15"/>
              <p:cNvGrpSpPr/>
              <p:nvPr/>
            </p:nvGrpSpPr>
            <p:grpSpPr>
              <a:xfrm>
                <a:off x="-2916763" y="460171"/>
                <a:ext cx="268738" cy="248381"/>
                <a:chOff x="-2916763" y="460171"/>
                <a:chExt cx="268738" cy="248381"/>
              </a:xfrm>
            </p:grpSpPr>
            <p:sp>
              <p:nvSpPr>
                <p:cNvPr id="370" name="Google Shape;370;p15"/>
                <p:cNvSpPr/>
                <p:nvPr/>
              </p:nvSpPr>
              <p:spPr>
                <a:xfrm>
                  <a:off x="-2916763" y="460171"/>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371" name="Google Shape;371;p15"/>
                <p:cNvGrpSpPr/>
                <p:nvPr/>
              </p:nvGrpSpPr>
              <p:grpSpPr>
                <a:xfrm>
                  <a:off x="-2866744" y="518074"/>
                  <a:ext cx="168701" cy="132575"/>
                  <a:chOff x="-2866744" y="518074"/>
                  <a:chExt cx="168701" cy="132575"/>
                </a:xfrm>
              </p:grpSpPr>
              <p:cxnSp>
                <p:nvCxnSpPr>
                  <p:cNvPr id="372" name="Google Shape;372;p15"/>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3" name="Google Shape;373;p15"/>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4" name="Google Shape;374;p15"/>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5" name="Google Shape;375;p15"/>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6" name="Google Shape;376;p15"/>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77" name="Google Shape;377;p15"/>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grpSp>
      <p:sp>
        <p:nvSpPr>
          <p:cNvPr id="378" name="Google Shape;378;p15"/>
          <p:cNvSpPr/>
          <p:nvPr/>
        </p:nvSpPr>
        <p:spPr>
          <a:xfrm>
            <a:off x="0" y="-425941"/>
            <a:ext cx="378693" cy="24622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accent1"/>
                </a:solidFill>
                <a:latin typeface="Arial"/>
                <a:ea typeface="Arial"/>
                <a:cs typeface="Arial"/>
                <a:sym typeface="Arial"/>
              </a:rPr>
              <a:t>Titel</a:t>
            </a:r>
            <a:endParaRPr b="0" i="0" sz="1400" u="none" cap="none" strike="noStrike">
              <a:solidFill>
                <a:srgbClr val="000000"/>
              </a:solidFill>
              <a:latin typeface="Arial"/>
              <a:ea typeface="Arial"/>
              <a:cs typeface="Arial"/>
              <a:sym typeface="Arial"/>
            </a:endParaRPr>
          </a:p>
        </p:txBody>
      </p:sp>
      <p:sp>
        <p:nvSpPr>
          <p:cNvPr id="379" name="Google Shape;379;p15"/>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75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8"/>
          <p:cNvSpPr txBox="1"/>
          <p:nvPr>
            <p:ph idx="1" type="body"/>
          </p:nvPr>
        </p:nvSpPr>
        <p:spPr>
          <a:xfrm>
            <a:off x="615950" y="1604524"/>
            <a:ext cx="10952163" cy="4632764"/>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6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600"/>
              </a:spcBef>
              <a:spcAft>
                <a:spcPts val="0"/>
              </a:spcAft>
              <a:buClr>
                <a:schemeClr val="accent2"/>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600"/>
              </a:spcBef>
              <a:spcAft>
                <a:spcPts val="0"/>
              </a:spcAft>
              <a:buClr>
                <a:schemeClr val="accent3"/>
              </a:buClr>
              <a:buSzPts val="1600"/>
              <a:buFont typeface="Quattrocento Sans"/>
              <a:buChar char="–"/>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6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5pPr>
            <a:lvl6pPr indent="-228600" lvl="5" marL="2743200" marR="0" rtl="0" algn="l">
              <a:lnSpc>
                <a:spcPct val="90000"/>
              </a:lnSpc>
              <a:spcBef>
                <a:spcPts val="600"/>
              </a:spcBef>
              <a:spcAft>
                <a:spcPts val="0"/>
              </a:spcAft>
              <a:buClr>
                <a:schemeClr val="accent1"/>
              </a:buClr>
              <a:buSzPts val="2400"/>
              <a:buFont typeface="Arial"/>
              <a:buNone/>
              <a:defRPr b="0" i="0" sz="2400" u="none" cap="none" strike="noStrike">
                <a:solidFill>
                  <a:schemeClr val="accent2"/>
                </a:solidFill>
                <a:latin typeface="Arial"/>
                <a:ea typeface="Arial"/>
                <a:cs typeface="Arial"/>
                <a:sym typeface="Arial"/>
              </a:defRPr>
            </a:lvl6pPr>
            <a:lvl7pPr indent="-342900" lvl="6" marL="3200400" marR="0" rtl="0" algn="l">
              <a:lnSpc>
                <a:spcPct val="90000"/>
              </a:lnSpc>
              <a:spcBef>
                <a:spcPts val="600"/>
              </a:spcBef>
              <a:spcAft>
                <a:spcPts val="0"/>
              </a:spcAft>
              <a:buClr>
                <a:schemeClr val="accent1"/>
              </a:buClr>
              <a:buSzPts val="1800"/>
              <a:buFont typeface="Arial"/>
              <a:buAutoNum type="arabicPeriod"/>
              <a:defRPr b="0" i="0" sz="1800" u="none" cap="none" strike="noStrike">
                <a:solidFill>
                  <a:schemeClr val="dk1"/>
                </a:solidFill>
                <a:latin typeface="Arial"/>
                <a:ea typeface="Arial"/>
                <a:cs typeface="Arial"/>
                <a:sym typeface="Arial"/>
              </a:defRPr>
            </a:lvl7pPr>
            <a:lvl8pPr indent="-330200" lvl="7" marL="3657600" marR="0" rtl="0" algn="l">
              <a:lnSpc>
                <a:spcPct val="90000"/>
              </a:lnSpc>
              <a:spcBef>
                <a:spcPts val="600"/>
              </a:spcBef>
              <a:spcAft>
                <a:spcPts val="0"/>
              </a:spcAft>
              <a:buClr>
                <a:schemeClr val="accent2"/>
              </a:buClr>
              <a:buSzPts val="1600"/>
              <a:buFont typeface="Arial"/>
              <a:buAutoNum type="alphaLcPeriod"/>
              <a:defRPr b="0" i="0" sz="1600" u="none" cap="none" strike="noStrike">
                <a:solidFill>
                  <a:schemeClr val="dk1"/>
                </a:solidFill>
                <a:latin typeface="Arial"/>
                <a:ea typeface="Arial"/>
                <a:cs typeface="Arial"/>
                <a:sym typeface="Arial"/>
              </a:defRPr>
            </a:lvl8pPr>
            <a:lvl9pPr indent="-228600" lvl="8" marL="4114800" marR="0" rtl="0" algn="l">
              <a:lnSpc>
                <a:spcPct val="90000"/>
              </a:lnSpc>
              <a:spcBef>
                <a:spcPts val="600"/>
              </a:spcBef>
              <a:spcAft>
                <a:spcPts val="600"/>
              </a:spcAft>
              <a:buClr>
                <a:schemeClr val="accent1"/>
              </a:buClr>
              <a:buSzPts val="1600"/>
              <a:buFont typeface="Arial"/>
              <a:buNone/>
              <a:defRPr b="0" i="1" sz="1600" u="none" cap="none" strike="noStrike">
                <a:solidFill>
                  <a:schemeClr val="dk1"/>
                </a:solidFill>
                <a:latin typeface="Arial"/>
                <a:ea typeface="Arial"/>
                <a:cs typeface="Arial"/>
                <a:sym typeface="Arial"/>
              </a:defRPr>
            </a:lvl9pPr>
          </a:lstStyle>
          <a:p/>
        </p:txBody>
      </p:sp>
      <p:sp>
        <p:nvSpPr>
          <p:cNvPr id="11" name="Google Shape;11;p8"/>
          <p:cNvSpPr txBox="1"/>
          <p:nvPr/>
        </p:nvSpPr>
        <p:spPr>
          <a:xfrm>
            <a:off x="0" y="-621351"/>
            <a:ext cx="3994152" cy="1800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nl-NL" sz="1000" u="none" cap="none" strike="noStrike">
                <a:solidFill>
                  <a:schemeClr val="accent2"/>
                </a:solidFill>
                <a:latin typeface="Arial"/>
                <a:ea typeface="Arial"/>
                <a:cs typeface="Arial"/>
                <a:sym typeface="Arial"/>
              </a:rPr>
              <a:t>INDELING</a:t>
            </a:r>
            <a:endParaRPr b="0" i="0" sz="1400" u="none" cap="none" strike="noStrike">
              <a:solidFill>
                <a:srgbClr val="000000"/>
              </a:solidFill>
              <a:latin typeface="Arial"/>
              <a:ea typeface="Arial"/>
              <a:cs typeface="Arial"/>
              <a:sym typeface="Arial"/>
            </a:endParaRPr>
          </a:p>
        </p:txBody>
      </p:sp>
      <p:sp>
        <p:nvSpPr>
          <p:cNvPr id="12" name="Google Shape;12;p8"/>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8"/>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grpSp>
        <p:nvGrpSpPr>
          <p:cNvPr id="14" name="Google Shape;14;p8"/>
          <p:cNvGrpSpPr/>
          <p:nvPr/>
        </p:nvGrpSpPr>
        <p:grpSpPr>
          <a:xfrm>
            <a:off x="11094747" y="-305201"/>
            <a:ext cx="1097253" cy="161709"/>
            <a:chOff x="9466067" y="5686969"/>
            <a:chExt cx="2725933" cy="401738"/>
          </a:xfrm>
        </p:grpSpPr>
        <p:sp>
          <p:nvSpPr>
            <p:cNvPr id="15" name="Google Shape;15;p8"/>
            <p:cNvSpPr/>
            <p:nvPr/>
          </p:nvSpPr>
          <p:spPr>
            <a:xfrm>
              <a:off x="9466067" y="5689096"/>
              <a:ext cx="399611" cy="399611"/>
            </a:xfrm>
            <a:prstGeom prst="rect">
              <a:avLst/>
            </a:prstGeom>
            <a:solidFill>
              <a:srgbClr val="D34440"/>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6" name="Google Shape;16;p8"/>
            <p:cNvSpPr/>
            <p:nvPr/>
          </p:nvSpPr>
          <p:spPr>
            <a:xfrm>
              <a:off x="9934785" y="5689096"/>
              <a:ext cx="399611" cy="399611"/>
            </a:xfrm>
            <a:prstGeom prst="rect">
              <a:avLst/>
            </a:prstGeom>
            <a:solidFill>
              <a:srgbClr val="EB8A23"/>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7" name="Google Shape;17;p8"/>
            <p:cNvSpPr/>
            <p:nvPr/>
          </p:nvSpPr>
          <p:spPr>
            <a:xfrm>
              <a:off x="10403503" y="5689096"/>
              <a:ext cx="399611" cy="399611"/>
            </a:xfrm>
            <a:prstGeom prst="rect">
              <a:avLst/>
            </a:prstGeom>
            <a:solidFill>
              <a:srgbClr val="806B5F"/>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8" name="Google Shape;18;p8"/>
            <p:cNvSpPr/>
            <p:nvPr/>
          </p:nvSpPr>
          <p:spPr>
            <a:xfrm>
              <a:off x="11333030" y="5686969"/>
              <a:ext cx="399611" cy="399611"/>
            </a:xfrm>
            <a:prstGeom prst="rect">
              <a:avLst/>
            </a:prstGeom>
            <a:solidFill>
              <a:schemeClr val="accent5"/>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9" name="Google Shape;19;p8"/>
            <p:cNvSpPr/>
            <p:nvPr/>
          </p:nvSpPr>
          <p:spPr>
            <a:xfrm>
              <a:off x="10873671" y="5686969"/>
              <a:ext cx="399611" cy="399611"/>
            </a:xfrm>
            <a:prstGeom prst="rect">
              <a:avLst/>
            </a:prstGeom>
            <a:solidFill>
              <a:schemeClr val="dk2"/>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0" name="Google Shape;20;p8"/>
            <p:cNvSpPr/>
            <p:nvPr/>
          </p:nvSpPr>
          <p:spPr>
            <a:xfrm>
              <a:off x="11792389" y="5686969"/>
              <a:ext cx="399611" cy="399611"/>
            </a:xfrm>
            <a:prstGeom prst="rect">
              <a:avLst/>
            </a:prstGeom>
            <a:solidFill>
              <a:srgbClr val="B5A59A"/>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grpSp>
        <p:nvGrpSpPr>
          <p:cNvPr id="21" name="Google Shape;21;p8"/>
          <p:cNvGrpSpPr/>
          <p:nvPr/>
        </p:nvGrpSpPr>
        <p:grpSpPr>
          <a:xfrm>
            <a:off x="11578446" y="6454140"/>
            <a:ext cx="407814" cy="199730"/>
            <a:chOff x="4594081" y="2529803"/>
            <a:chExt cx="3021755" cy="1479927"/>
          </a:xfrm>
        </p:grpSpPr>
        <p:sp>
          <p:nvSpPr>
            <p:cNvPr id="22" name="Google Shape;22;p8"/>
            <p:cNvSpPr/>
            <p:nvPr/>
          </p:nvSpPr>
          <p:spPr>
            <a:xfrm>
              <a:off x="45981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 name="Google Shape;23;p8"/>
            <p:cNvSpPr/>
            <p:nvPr/>
          </p:nvSpPr>
          <p:spPr>
            <a:xfrm>
              <a:off x="50860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8"/>
            <p:cNvSpPr/>
            <p:nvPr/>
          </p:nvSpPr>
          <p:spPr>
            <a:xfrm>
              <a:off x="56146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 name="Google Shape;25;p8"/>
            <p:cNvSpPr/>
            <p:nvPr/>
          </p:nvSpPr>
          <p:spPr>
            <a:xfrm>
              <a:off x="60520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8"/>
            <p:cNvSpPr/>
            <p:nvPr/>
          </p:nvSpPr>
          <p:spPr>
            <a:xfrm>
              <a:off x="45957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8"/>
            <p:cNvSpPr/>
            <p:nvPr/>
          </p:nvSpPr>
          <p:spPr>
            <a:xfrm>
              <a:off x="48310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8"/>
            <p:cNvSpPr/>
            <p:nvPr/>
          </p:nvSpPr>
          <p:spPr>
            <a:xfrm>
              <a:off x="55291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 name="Google Shape;29;p8"/>
            <p:cNvSpPr/>
            <p:nvPr/>
          </p:nvSpPr>
          <p:spPr>
            <a:xfrm>
              <a:off x="60487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 name="Google Shape;30;p8"/>
            <p:cNvSpPr/>
            <p:nvPr/>
          </p:nvSpPr>
          <p:spPr>
            <a:xfrm>
              <a:off x="65040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 name="Google Shape;31;p8"/>
            <p:cNvSpPr/>
            <p:nvPr/>
          </p:nvSpPr>
          <p:spPr>
            <a:xfrm>
              <a:off x="71711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 name="Google Shape;32;p8"/>
            <p:cNvSpPr/>
            <p:nvPr/>
          </p:nvSpPr>
          <p:spPr>
            <a:xfrm>
              <a:off x="45940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 name="Google Shape;33;p8"/>
            <p:cNvSpPr/>
            <p:nvPr/>
          </p:nvSpPr>
          <p:spPr>
            <a:xfrm>
              <a:off x="69455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 name="Google Shape;34;p8"/>
            <p:cNvSpPr/>
            <p:nvPr/>
          </p:nvSpPr>
          <p:spPr>
            <a:xfrm>
              <a:off x="69455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5" name="Google Shape;35;p8"/>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accent1"/>
              </a:buClr>
              <a:buSzPts val="3200"/>
              <a:buFont typeface="Arial"/>
              <a:buNone/>
              <a:defRPr b="0" i="0" sz="32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transition spd="slow">
    <p:wipe dir="l"/>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003">
          <p15:clr>
            <a:srgbClr val="A4A3A4"/>
          </p15:clr>
        </p15:guide>
        <p15:guide id="2" pos="388">
          <p15:clr>
            <a:srgbClr val="A4A3A4"/>
          </p15:clr>
        </p15:guide>
        <p15:guide id="3" orient="horz" pos="384">
          <p15:clr>
            <a:srgbClr val="A4A3A4"/>
          </p15:clr>
        </p15:guide>
        <p15:guide id="4" orient="horz" pos="687">
          <p15:clr>
            <a:srgbClr val="A4A3A4"/>
          </p15:clr>
        </p15:guide>
        <p15:guide id="5" pos="7680">
          <p15:clr>
            <a:srgbClr val="F26B43"/>
          </p15:clr>
        </p15:guide>
        <p15:guide id="6" orient="horz" pos="4320">
          <p15:clr>
            <a:srgbClr val="F26B43"/>
          </p15:clr>
        </p15:guide>
        <p15:guide id="7">
          <p15:clr>
            <a:srgbClr val="F26B43"/>
          </p15:clr>
        </p15:guide>
        <p15:guide id="8" orient="horz">
          <p15:clr>
            <a:srgbClr val="F26B43"/>
          </p15:clr>
        </p15:guide>
        <p15:guide id="9" orient="horz" pos="3929">
          <p15:clr>
            <a:srgbClr val="A4A3A4"/>
          </p15:clr>
        </p15:guide>
        <p15:guide id="10" pos="7287">
          <p15:clr>
            <a:srgbClr val="A4A3A4"/>
          </p15:clr>
        </p15:guide>
        <p15:guide id="11" orient="horz" pos="4190">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0.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g25dba30e748_0_0"/>
          <p:cNvPicPr preferRelativeResize="0"/>
          <p:nvPr>
            <p:ph idx="2" type="pic"/>
          </p:nvPr>
        </p:nvPicPr>
        <p:blipFill rotWithShape="1">
          <a:blip r:embed="rId3">
            <a:alphaModFix/>
          </a:blip>
          <a:srcRect b="59" l="0" r="0" t="59"/>
          <a:stretch/>
        </p:blipFill>
        <p:spPr>
          <a:xfrm>
            <a:off x="-14158" y="0"/>
            <a:ext cx="12206157" cy="6858000"/>
          </a:xfrm>
          <a:prstGeom prst="rect">
            <a:avLst/>
          </a:prstGeom>
          <a:solidFill>
            <a:srgbClr val="F2F2F2"/>
          </a:solidFill>
          <a:ln>
            <a:noFill/>
          </a:ln>
        </p:spPr>
      </p:pic>
      <p:sp>
        <p:nvSpPr>
          <p:cNvPr id="385" name="Google Shape;385;g25dba30e748_0_0"/>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386" name="Google Shape;386;g25dba30e748_0_0"/>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g2d13e574ef8_0_38"/>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0" rtl="0" algn="l">
              <a:lnSpc>
                <a:spcPct val="100000"/>
              </a:lnSpc>
              <a:spcBef>
                <a:spcPts val="0"/>
              </a:spcBef>
              <a:spcAft>
                <a:spcPts val="0"/>
              </a:spcAft>
              <a:buSzPts val="2600"/>
              <a:buFont typeface="Arial"/>
              <a:buNone/>
            </a:pPr>
            <a:r>
              <a:rPr lang="nl-NL"/>
              <a:t>Rara sliep met haar moeder onder de brug. Kinderen zoals zij </a:t>
            </a:r>
            <a:endParaRPr/>
          </a:p>
          <a:p>
            <a:pPr indent="0" lvl="0" marL="0" rtl="0" algn="l">
              <a:lnSpc>
                <a:spcPct val="100000"/>
              </a:lnSpc>
              <a:spcBef>
                <a:spcPts val="0"/>
              </a:spcBef>
              <a:spcAft>
                <a:spcPts val="0"/>
              </a:spcAft>
              <a:buSzPts val="2600"/>
              <a:buFont typeface="Arial"/>
              <a:buNone/>
            </a:pPr>
            <a:r>
              <a:rPr lang="nl-NL"/>
              <a:t>kunnen in de noodopvang terecht. Met steun vanuit Nederland kan Dreamhouse kinderen van straat halen en op het goede pad helpen.</a:t>
            </a:r>
            <a:endParaRPr/>
          </a:p>
        </p:txBody>
      </p:sp>
      <p:sp>
        <p:nvSpPr>
          <p:cNvPr id="460" name="Google Shape;460;g2d13e574ef8_0_38"/>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61" name="Google Shape;461;g2d13e574ef8_0_38"/>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62" name="Google Shape;462;g2d13e574ef8_0_38"/>
          <p:cNvPicPr preferRelativeResize="0"/>
          <p:nvPr>
            <p:ph idx="2" type="pic"/>
          </p:nvPr>
        </p:nvPicPr>
        <p:blipFill rotWithShape="1">
          <a:blip r:embed="rId3">
            <a:alphaModFix/>
          </a:blip>
          <a:srcRect b="0" l="2024" r="2024" t="0"/>
          <a:stretch/>
        </p:blipFill>
        <p:spPr>
          <a:xfrm>
            <a:off x="615949" y="609598"/>
            <a:ext cx="5386086" cy="3744001"/>
          </a:xfrm>
          <a:prstGeom prst="rect">
            <a:avLst/>
          </a:prstGeom>
          <a:solidFill>
            <a:srgbClr val="F2F2F2"/>
          </a:solidFill>
          <a:ln>
            <a:noFill/>
          </a:ln>
        </p:spPr>
      </p:pic>
      <p:pic>
        <p:nvPicPr>
          <p:cNvPr id="463" name="Google Shape;463;g2d13e574ef8_0_38"/>
          <p:cNvPicPr preferRelativeResize="0"/>
          <p:nvPr>
            <p:ph idx="3" type="pic"/>
          </p:nvPr>
        </p:nvPicPr>
        <p:blipFill rotWithShape="1">
          <a:blip r:embed="rId4">
            <a:alphaModFix/>
          </a:blip>
          <a:srcRect b="0" l="2024" r="2024" t="0"/>
          <a:stretch/>
        </p:blipFill>
        <p:spPr>
          <a:xfrm>
            <a:off x="6182031" y="609598"/>
            <a:ext cx="5386081" cy="3744001"/>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pic>
        <p:nvPicPr>
          <p:cNvPr id="468" name="Google Shape;468;g2dc3025662b_0_0"/>
          <p:cNvPicPr preferRelativeResize="0"/>
          <p:nvPr>
            <p:ph idx="2" type="pic"/>
          </p:nvPr>
        </p:nvPicPr>
        <p:blipFill rotWithShape="1">
          <a:blip r:embed="rId3">
            <a:alphaModFix/>
          </a:blip>
          <a:srcRect b="59" l="0" r="0" t="59"/>
          <a:stretch/>
        </p:blipFill>
        <p:spPr>
          <a:xfrm>
            <a:off x="-14158" y="0"/>
            <a:ext cx="12206157" cy="6858000"/>
          </a:xfrm>
          <a:prstGeom prst="rect">
            <a:avLst/>
          </a:prstGeom>
          <a:solidFill>
            <a:srgbClr val="F2F2F2"/>
          </a:solidFill>
          <a:ln>
            <a:noFill/>
          </a:ln>
        </p:spPr>
      </p:pic>
      <p:sp>
        <p:nvSpPr>
          <p:cNvPr id="469" name="Google Shape;469;g2dc3025662b_0_0"/>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70" name="Google Shape;470;g2dc3025662b_0_0"/>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3"/>
          <p:cNvPicPr preferRelativeResize="0"/>
          <p:nvPr>
            <p:ph idx="2" type="pic"/>
          </p:nvPr>
        </p:nvPicPr>
        <p:blipFill rotWithShape="1">
          <a:blip r:embed="rId3">
            <a:alphaModFix/>
          </a:blip>
          <a:srcRect b="4329" l="0" r="0" t="4320"/>
          <a:stretch/>
        </p:blipFill>
        <p:spPr>
          <a:xfrm>
            <a:off x="615950" y="609600"/>
            <a:ext cx="10952161" cy="5627687"/>
          </a:xfrm>
          <a:prstGeom prst="rect">
            <a:avLst/>
          </a:prstGeom>
          <a:solidFill>
            <a:srgbClr val="F2F2F2"/>
          </a:solidFill>
          <a:ln>
            <a:noFill/>
          </a:ln>
        </p:spPr>
      </p:pic>
      <p:sp>
        <p:nvSpPr>
          <p:cNvPr id="392" name="Google Shape;392;p3"/>
          <p:cNvSpPr txBox="1"/>
          <p:nvPr>
            <p:ph idx="1" type="body"/>
          </p:nvPr>
        </p:nvSpPr>
        <p:spPr>
          <a:xfrm>
            <a:off x="1221581" y="4622800"/>
            <a:ext cx="9740900" cy="10033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28000"/>
              </a:lnSpc>
              <a:spcBef>
                <a:spcPts val="0"/>
              </a:spcBef>
              <a:spcAft>
                <a:spcPts val="0"/>
              </a:spcAft>
              <a:buSzPts val="3000"/>
              <a:buFont typeface="Arial"/>
              <a:buNone/>
            </a:pPr>
            <a:r>
              <a:rPr lang="nl-NL"/>
              <a:t>In Indonesië leven nog steeds kinderen op straat</a:t>
            </a:r>
            <a:endParaRPr/>
          </a:p>
        </p:txBody>
      </p:sp>
      <p:sp>
        <p:nvSpPr>
          <p:cNvPr id="393" name="Google Shape;393;p3"/>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394" name="Google Shape;394;p3"/>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
          <p:cNvSpPr txBox="1"/>
          <p:nvPr>
            <p:ph idx="1" type="body"/>
          </p:nvPr>
        </p:nvSpPr>
        <p:spPr>
          <a:xfrm>
            <a:off x="615949" y="4535814"/>
            <a:ext cx="10952164" cy="1700586"/>
          </a:xfrm>
          <a:prstGeom prst="rect">
            <a:avLst/>
          </a:prstGeom>
          <a:solidFill>
            <a:schemeClr val="accent1"/>
          </a:solidFill>
          <a:ln>
            <a:noFill/>
          </a:ln>
        </p:spPr>
        <p:txBody>
          <a:bodyPr anchorCtr="0" anchor="t" bIns="0" lIns="360000" spcFirstLastPara="1" rIns="288000" wrap="square" tIns="180000">
            <a:noAutofit/>
          </a:bodyPr>
          <a:lstStyle/>
          <a:p>
            <a:pPr indent="0" lvl="0" marL="0" rtl="0" algn="l">
              <a:lnSpc>
                <a:spcPct val="100000"/>
              </a:lnSpc>
              <a:spcBef>
                <a:spcPts val="0"/>
              </a:spcBef>
              <a:spcAft>
                <a:spcPts val="0"/>
              </a:spcAft>
              <a:buSzPts val="2600"/>
              <a:buFont typeface="Arial"/>
              <a:buNone/>
            </a:pPr>
            <a:r>
              <a:rPr lang="nl-NL"/>
              <a:t>Sommigen worden door hun ouders meegenomen om tussen druk verkeer te helpen bij de verkoop van kranten of etenswaren. Anderen worden aan hun lot overgelaten en moeten zichzelf zien te redden.</a:t>
            </a:r>
            <a:endParaRPr/>
          </a:p>
        </p:txBody>
      </p:sp>
      <p:sp>
        <p:nvSpPr>
          <p:cNvPr id="400" name="Google Shape;400;p6"/>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01" name="Google Shape;401;p6"/>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02" name="Google Shape;402;p6"/>
          <p:cNvPicPr preferRelativeResize="0"/>
          <p:nvPr>
            <p:ph idx="2" type="pic"/>
          </p:nvPr>
        </p:nvPicPr>
        <p:blipFill rotWithShape="1">
          <a:blip r:embed="rId3">
            <a:alphaModFix/>
          </a:blip>
          <a:srcRect b="0" l="2024" r="2024" t="0"/>
          <a:stretch/>
        </p:blipFill>
        <p:spPr>
          <a:xfrm>
            <a:off x="615949" y="609598"/>
            <a:ext cx="5386086" cy="3744001"/>
          </a:xfrm>
          <a:prstGeom prst="rect">
            <a:avLst/>
          </a:prstGeom>
          <a:solidFill>
            <a:srgbClr val="F2F2F2"/>
          </a:solidFill>
          <a:ln>
            <a:noFill/>
          </a:ln>
        </p:spPr>
      </p:pic>
      <p:pic>
        <p:nvPicPr>
          <p:cNvPr id="403" name="Google Shape;403;p6"/>
          <p:cNvPicPr preferRelativeResize="0"/>
          <p:nvPr>
            <p:ph idx="3" type="pic"/>
          </p:nvPr>
        </p:nvPicPr>
        <p:blipFill rotWithShape="1">
          <a:blip r:embed="rId4">
            <a:alphaModFix/>
          </a:blip>
          <a:srcRect b="3643" l="0" r="0" t="3652"/>
          <a:stretch/>
        </p:blipFill>
        <p:spPr>
          <a:xfrm>
            <a:off x="6182031" y="609598"/>
            <a:ext cx="5386081" cy="3744000"/>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2d13e574ef8_0_0"/>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269999" rtl="0" algn="l">
              <a:lnSpc>
                <a:spcPct val="100000"/>
              </a:lnSpc>
              <a:spcBef>
                <a:spcPts val="0"/>
              </a:spcBef>
              <a:spcAft>
                <a:spcPts val="0"/>
              </a:spcAft>
              <a:buSzPts val="2600"/>
              <a:buFont typeface="Arial"/>
              <a:buNone/>
            </a:pPr>
            <a:r>
              <a:rPr lang="nl-NL"/>
              <a:t>Sammy Lapudooh ging samen met zijn vrouw </a:t>
            </a:r>
            <a:r>
              <a:rPr lang="nl-NL"/>
              <a:t>de straat op </a:t>
            </a:r>
            <a:r>
              <a:rPr lang="nl-NL"/>
              <a:t>in Yogyakarta (Java) om deze kinderen te leren kennen. Nu steunt </a:t>
            </a:r>
            <a:endParaRPr/>
          </a:p>
          <a:p>
            <a:pPr indent="0" lvl="0" marL="269999" rtl="0" algn="l">
              <a:lnSpc>
                <a:spcPct val="100000"/>
              </a:lnSpc>
              <a:spcBef>
                <a:spcPts val="0"/>
              </a:spcBef>
              <a:spcAft>
                <a:spcPts val="0"/>
              </a:spcAft>
              <a:buSzPts val="2600"/>
              <a:buFont typeface="Arial"/>
              <a:buNone/>
            </a:pPr>
            <a:r>
              <a:rPr lang="nl-NL"/>
              <a:t>hij met zijn organisatie Dreamhouse ieder jaar 500 straatkinderen.</a:t>
            </a:r>
            <a:endParaRPr/>
          </a:p>
        </p:txBody>
      </p:sp>
      <p:sp>
        <p:nvSpPr>
          <p:cNvPr id="409" name="Google Shape;409;g2d13e574ef8_0_0"/>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10" name="Google Shape;410;g2d13e574ef8_0_0"/>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11" name="Google Shape;411;g2d13e574ef8_0_0"/>
          <p:cNvPicPr preferRelativeResize="0"/>
          <p:nvPr>
            <p:ph idx="2" type="pic"/>
          </p:nvPr>
        </p:nvPicPr>
        <p:blipFill rotWithShape="1">
          <a:blip r:embed="rId3">
            <a:alphaModFix/>
          </a:blip>
          <a:srcRect b="0" l="2024" r="2024" t="0"/>
          <a:stretch/>
        </p:blipFill>
        <p:spPr>
          <a:xfrm>
            <a:off x="615949" y="609598"/>
            <a:ext cx="5386086" cy="3744001"/>
          </a:xfrm>
          <a:prstGeom prst="rect">
            <a:avLst/>
          </a:prstGeom>
          <a:solidFill>
            <a:srgbClr val="F2F2F2"/>
          </a:solidFill>
          <a:ln>
            <a:noFill/>
          </a:ln>
        </p:spPr>
      </p:pic>
      <p:pic>
        <p:nvPicPr>
          <p:cNvPr id="412" name="Google Shape;412;g2d13e574ef8_0_0"/>
          <p:cNvPicPr preferRelativeResize="0"/>
          <p:nvPr>
            <p:ph idx="3" type="pic"/>
          </p:nvPr>
        </p:nvPicPr>
        <p:blipFill rotWithShape="1">
          <a:blip r:embed="rId4">
            <a:alphaModFix/>
          </a:blip>
          <a:srcRect b="0" l="2024" r="2024" t="0"/>
          <a:stretch/>
        </p:blipFill>
        <p:spPr>
          <a:xfrm>
            <a:off x="6182031" y="609598"/>
            <a:ext cx="5386081" cy="3744001"/>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2d13e574ef8_0_15"/>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0" rtl="0" algn="l">
              <a:lnSpc>
                <a:spcPct val="100000"/>
              </a:lnSpc>
              <a:spcBef>
                <a:spcPts val="0"/>
              </a:spcBef>
              <a:spcAft>
                <a:spcPts val="0"/>
              </a:spcAft>
              <a:buSzPts val="2600"/>
              <a:buFont typeface="Arial"/>
              <a:buNone/>
            </a:pPr>
            <a:r>
              <a:rPr lang="nl-NL"/>
              <a:t>Dreamhouse is ook actief in zijn geboortestad Kupang (Timor). Het startpunt van de medewerkers is contact leggen met kinderen, hun families en nood leren kennen om samen naar oplossingen te zoeken.</a:t>
            </a:r>
            <a:endParaRPr/>
          </a:p>
        </p:txBody>
      </p:sp>
      <p:sp>
        <p:nvSpPr>
          <p:cNvPr id="418" name="Google Shape;418;g2d13e574ef8_0_15"/>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19" name="Google Shape;419;g2d13e574ef8_0_15"/>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20" name="Google Shape;420;g2d13e574ef8_0_15"/>
          <p:cNvPicPr preferRelativeResize="0"/>
          <p:nvPr>
            <p:ph idx="2" type="pic"/>
          </p:nvPr>
        </p:nvPicPr>
        <p:blipFill rotWithShape="1">
          <a:blip r:embed="rId3">
            <a:alphaModFix/>
          </a:blip>
          <a:srcRect b="0" l="2024" r="2024" t="0"/>
          <a:stretch/>
        </p:blipFill>
        <p:spPr>
          <a:xfrm>
            <a:off x="615949" y="609598"/>
            <a:ext cx="5386086" cy="3744001"/>
          </a:xfrm>
          <a:prstGeom prst="rect">
            <a:avLst/>
          </a:prstGeom>
          <a:solidFill>
            <a:srgbClr val="F2F2F2"/>
          </a:solidFill>
          <a:ln>
            <a:noFill/>
          </a:ln>
        </p:spPr>
      </p:pic>
      <p:pic>
        <p:nvPicPr>
          <p:cNvPr id="421" name="Google Shape;421;g2d13e574ef8_0_15"/>
          <p:cNvPicPr preferRelativeResize="0"/>
          <p:nvPr>
            <p:ph idx="3" type="pic"/>
          </p:nvPr>
        </p:nvPicPr>
        <p:blipFill rotWithShape="1">
          <a:blip r:embed="rId4">
            <a:alphaModFix/>
          </a:blip>
          <a:srcRect b="0" l="2024" r="2024" t="0"/>
          <a:stretch/>
        </p:blipFill>
        <p:spPr>
          <a:xfrm>
            <a:off x="6182031" y="609598"/>
            <a:ext cx="5386081" cy="3744001"/>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pic>
        <p:nvPicPr>
          <p:cNvPr id="426" name="Google Shape;426;p4"/>
          <p:cNvPicPr preferRelativeResize="0"/>
          <p:nvPr>
            <p:ph idx="2" type="pic"/>
          </p:nvPr>
        </p:nvPicPr>
        <p:blipFill rotWithShape="1">
          <a:blip r:embed="rId3">
            <a:alphaModFix/>
          </a:blip>
          <a:srcRect b="10888" l="0" r="0" t="10888"/>
          <a:stretch/>
        </p:blipFill>
        <p:spPr>
          <a:xfrm>
            <a:off x="615950" y="609600"/>
            <a:ext cx="7194552" cy="5627689"/>
          </a:xfrm>
          <a:prstGeom prst="rect">
            <a:avLst/>
          </a:prstGeom>
          <a:solidFill>
            <a:srgbClr val="F2F2F2"/>
          </a:solidFill>
          <a:ln>
            <a:noFill/>
          </a:ln>
        </p:spPr>
      </p:pic>
      <p:sp>
        <p:nvSpPr>
          <p:cNvPr id="427" name="Google Shape;427;p4"/>
          <p:cNvSpPr txBox="1"/>
          <p:nvPr>
            <p:ph idx="1" type="body"/>
          </p:nvPr>
        </p:nvSpPr>
        <p:spPr>
          <a:xfrm>
            <a:off x="7810499" y="609600"/>
            <a:ext cx="3757614"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t>De straat is immers niet voor kinderen. Zij horen op school of in een huis. </a:t>
            </a:r>
            <a:br>
              <a:rPr lang="nl-NL"/>
            </a:br>
            <a:br>
              <a:rPr lang="nl-NL"/>
            </a:br>
            <a:r>
              <a:rPr lang="nl-NL"/>
              <a:t>Via de kinderen legt Dreamhouse contact met de ouders. </a:t>
            </a:r>
            <a:endParaRPr/>
          </a:p>
          <a:p>
            <a:pPr indent="0" lvl="0" marL="0" rtl="0" algn="l">
              <a:lnSpc>
                <a:spcPct val="100000"/>
              </a:lnSpc>
              <a:spcBef>
                <a:spcPts val="0"/>
              </a:spcBef>
              <a:spcAft>
                <a:spcPts val="0"/>
              </a:spcAft>
              <a:buSzPts val="2600"/>
              <a:buFont typeface="Arial"/>
              <a:buNone/>
            </a:pPr>
            <a:r>
              <a:rPr lang="nl-NL"/>
              <a:t>Zij krijgen hulp om beter voor hun kinderen te zorgen.</a:t>
            </a:r>
            <a:endParaRPr/>
          </a:p>
          <a:p>
            <a:pPr indent="0" lvl="0" marL="0" rtl="0" algn="l">
              <a:lnSpc>
                <a:spcPct val="100000"/>
              </a:lnSpc>
              <a:spcBef>
                <a:spcPts val="0"/>
              </a:spcBef>
              <a:spcAft>
                <a:spcPts val="0"/>
              </a:spcAft>
              <a:buSzPts val="2600"/>
              <a:buFont typeface="Arial"/>
              <a:buNone/>
            </a:pPr>
            <a:r>
              <a:t/>
            </a:r>
            <a:endParaRPr/>
          </a:p>
        </p:txBody>
      </p:sp>
      <p:sp>
        <p:nvSpPr>
          <p:cNvPr id="428" name="Google Shape;428;p4"/>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429" name="Google Shape;429;p4"/>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g2d13e574ef8_0_8"/>
          <p:cNvPicPr preferRelativeResize="0"/>
          <p:nvPr>
            <p:ph idx="2" type="pic"/>
          </p:nvPr>
        </p:nvPicPr>
        <p:blipFill rotWithShape="1">
          <a:blip r:embed="rId3">
            <a:alphaModFix/>
          </a:blip>
          <a:srcRect b="4329" l="0" r="0" t="4320"/>
          <a:stretch/>
        </p:blipFill>
        <p:spPr>
          <a:xfrm>
            <a:off x="615950" y="609600"/>
            <a:ext cx="10952161" cy="5627687"/>
          </a:xfrm>
          <a:prstGeom prst="rect">
            <a:avLst/>
          </a:prstGeom>
          <a:solidFill>
            <a:srgbClr val="F2F2F2"/>
          </a:solidFill>
          <a:ln>
            <a:noFill/>
          </a:ln>
        </p:spPr>
      </p:pic>
      <p:sp>
        <p:nvSpPr>
          <p:cNvPr id="435" name="Google Shape;435;g2d13e574ef8_0_8"/>
          <p:cNvSpPr txBox="1"/>
          <p:nvPr>
            <p:ph idx="1" type="body"/>
          </p:nvPr>
        </p:nvSpPr>
        <p:spPr>
          <a:xfrm>
            <a:off x="996450" y="4622800"/>
            <a:ext cx="10287000" cy="10032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28000"/>
              </a:lnSpc>
              <a:spcBef>
                <a:spcPts val="0"/>
              </a:spcBef>
              <a:spcAft>
                <a:spcPts val="0"/>
              </a:spcAft>
              <a:buSzPts val="3000"/>
              <a:buFont typeface="Arial"/>
              <a:buNone/>
            </a:pPr>
            <a:r>
              <a:rPr lang="nl-NL" sz="2800"/>
              <a:t>Dreamhouse steunt vuilnisrapers, zoals Nova en haar moeder</a:t>
            </a:r>
            <a:endParaRPr sz="2800"/>
          </a:p>
        </p:txBody>
      </p:sp>
      <p:sp>
        <p:nvSpPr>
          <p:cNvPr id="436" name="Google Shape;436;g2d13e574ef8_0_8"/>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437" name="Google Shape;437;g2d13e574ef8_0_8"/>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id="442" name="Google Shape;442;g2d13e574ef8_0_31"/>
          <p:cNvPicPr preferRelativeResize="0"/>
          <p:nvPr>
            <p:ph idx="2" type="pic"/>
          </p:nvPr>
        </p:nvPicPr>
        <p:blipFill rotWithShape="1">
          <a:blip r:embed="rId3">
            <a:alphaModFix/>
          </a:blip>
          <a:srcRect b="1105" l="0" r="0" t="1095"/>
          <a:stretch/>
        </p:blipFill>
        <p:spPr>
          <a:xfrm>
            <a:off x="615950" y="609600"/>
            <a:ext cx="7194552" cy="5627689"/>
          </a:xfrm>
          <a:prstGeom prst="rect">
            <a:avLst/>
          </a:prstGeom>
          <a:solidFill>
            <a:srgbClr val="F2F2F2"/>
          </a:solidFill>
          <a:ln>
            <a:noFill/>
          </a:ln>
        </p:spPr>
      </p:pic>
      <p:sp>
        <p:nvSpPr>
          <p:cNvPr id="443" name="Google Shape;443;g2d13e574ef8_0_31"/>
          <p:cNvSpPr txBox="1"/>
          <p:nvPr>
            <p:ph idx="1" type="body"/>
          </p:nvPr>
        </p:nvSpPr>
        <p:spPr>
          <a:xfrm>
            <a:off x="7444150" y="609600"/>
            <a:ext cx="4123800" cy="5626800"/>
          </a:xfrm>
          <a:prstGeom prst="rect">
            <a:avLst/>
          </a:prstGeom>
          <a:solidFill>
            <a:schemeClr val="accent1"/>
          </a:solidFill>
          <a:ln>
            <a:noFill/>
          </a:ln>
        </p:spPr>
        <p:txBody>
          <a:bodyPr anchorCtr="0" anchor="t" bIns="0" lIns="360000" spcFirstLastPara="1" rIns="288000" wrap="square" tIns="612000">
            <a:noAutofit/>
          </a:bodyPr>
          <a:lstStyle/>
          <a:p>
            <a:pPr indent="0" lvl="0" marL="0" marR="0" rtl="0" algn="l">
              <a:lnSpc>
                <a:spcPct val="100000"/>
              </a:lnSpc>
              <a:spcBef>
                <a:spcPts val="0"/>
              </a:spcBef>
              <a:spcAft>
                <a:spcPts val="0"/>
              </a:spcAft>
              <a:buSzPts val="2600"/>
              <a:buFont typeface="Arial"/>
              <a:buNone/>
            </a:pPr>
            <a:r>
              <a:rPr lang="nl-NL" sz="2500"/>
              <a:t>Nova woont al 16 jaar, haar hele leven, tussen de vuilnis. Nu gaat ze naar school en werkt </a:t>
            </a:r>
            <a:br>
              <a:rPr lang="nl-NL" sz="2500"/>
            </a:br>
            <a:r>
              <a:rPr lang="nl-NL" sz="2500"/>
              <a:t>aan haar eigen toekomst.</a:t>
            </a:r>
            <a:endParaRPr sz="2500"/>
          </a:p>
          <a:p>
            <a:pPr indent="0" lvl="0" marL="0" marR="0" rtl="0" algn="l">
              <a:lnSpc>
                <a:spcPct val="100000"/>
              </a:lnSpc>
              <a:spcBef>
                <a:spcPts val="0"/>
              </a:spcBef>
              <a:spcAft>
                <a:spcPts val="0"/>
              </a:spcAft>
              <a:buSzPts val="2600"/>
              <a:buFont typeface="Arial"/>
              <a:buNone/>
            </a:pPr>
            <a:br>
              <a:rPr lang="nl-NL" sz="2500"/>
            </a:br>
            <a:r>
              <a:rPr lang="nl-NL" sz="2500"/>
              <a:t>Ze doet mee met de “Dreamtroopers”, </a:t>
            </a:r>
            <a:br>
              <a:rPr lang="nl-NL" sz="2500"/>
            </a:br>
            <a:r>
              <a:rPr lang="nl-NL" sz="2500"/>
              <a:t>waar ze een traditioneel Indonesisch muziek- instrument leert bespelen.</a:t>
            </a:r>
            <a:endParaRPr sz="2500"/>
          </a:p>
          <a:p>
            <a:pPr indent="0" lvl="0" marL="0" rtl="0" algn="l">
              <a:lnSpc>
                <a:spcPct val="100000"/>
              </a:lnSpc>
              <a:spcBef>
                <a:spcPts val="0"/>
              </a:spcBef>
              <a:spcAft>
                <a:spcPts val="0"/>
              </a:spcAft>
              <a:buSzPts val="2600"/>
              <a:buFont typeface="Arial"/>
              <a:buNone/>
            </a:pPr>
            <a:r>
              <a:t/>
            </a:r>
            <a:endParaRPr/>
          </a:p>
        </p:txBody>
      </p:sp>
      <p:sp>
        <p:nvSpPr>
          <p:cNvPr id="444" name="Google Shape;444;g2d13e574ef8_0_31"/>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445" name="Google Shape;445;g2d13e574ef8_0_31"/>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2d13e574ef8_0_23"/>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360000" rtl="0" algn="l">
              <a:lnSpc>
                <a:spcPct val="100000"/>
              </a:lnSpc>
              <a:spcBef>
                <a:spcPts val="0"/>
              </a:spcBef>
              <a:spcAft>
                <a:spcPts val="0"/>
              </a:spcAft>
              <a:buSzPts val="2600"/>
              <a:buFont typeface="Arial"/>
              <a:buNone/>
            </a:pPr>
            <a:r>
              <a:rPr lang="nl-NL"/>
              <a:t>Het maakt de kinderen trots dat ze zo’n ingewikkelde “sasando” kunnen bespelen. Er wordt naar hen opgekeken in plaats van neergekeken. Ze treden soms ook op tijdens een kerkdienst.</a:t>
            </a:r>
            <a:endParaRPr/>
          </a:p>
        </p:txBody>
      </p:sp>
      <p:sp>
        <p:nvSpPr>
          <p:cNvPr id="451" name="Google Shape;451;g2d13e574ef8_0_23"/>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52" name="Google Shape;452;g2d13e574ef8_0_23"/>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53" name="Google Shape;453;g2d13e574ef8_0_23"/>
          <p:cNvPicPr preferRelativeResize="0"/>
          <p:nvPr>
            <p:ph idx="2" type="pic"/>
          </p:nvPr>
        </p:nvPicPr>
        <p:blipFill rotWithShape="1">
          <a:blip r:embed="rId3">
            <a:alphaModFix/>
          </a:blip>
          <a:srcRect b="0" l="2024" r="2024" t="0"/>
          <a:stretch/>
        </p:blipFill>
        <p:spPr>
          <a:xfrm>
            <a:off x="615949" y="609598"/>
            <a:ext cx="5386086" cy="3744001"/>
          </a:xfrm>
          <a:prstGeom prst="rect">
            <a:avLst/>
          </a:prstGeom>
          <a:solidFill>
            <a:srgbClr val="F2F2F2"/>
          </a:solidFill>
          <a:ln>
            <a:noFill/>
          </a:ln>
        </p:spPr>
      </p:pic>
      <p:pic>
        <p:nvPicPr>
          <p:cNvPr id="454" name="Google Shape;454;g2d13e574ef8_0_23"/>
          <p:cNvPicPr preferRelativeResize="0"/>
          <p:nvPr>
            <p:ph idx="3" type="pic"/>
          </p:nvPr>
        </p:nvPicPr>
        <p:blipFill rotWithShape="1">
          <a:blip r:embed="rId4">
            <a:alphaModFix/>
          </a:blip>
          <a:srcRect b="0" l="1987" r="1987" t="0"/>
          <a:stretch/>
        </p:blipFill>
        <p:spPr>
          <a:xfrm>
            <a:off x="6182031" y="609598"/>
            <a:ext cx="5386081" cy="3744001"/>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aats hier je bedrijfsnaam">
  <a:themeElements>
    <a:clrScheme name="STARTDOCUMENTEN">
      <a:dk1>
        <a:srgbClr val="000000"/>
      </a:dk1>
      <a:lt1>
        <a:srgbClr val="FFFFFF"/>
      </a:lt1>
      <a:dk2>
        <a:srgbClr val="4D4D4D"/>
      </a:dk2>
      <a:lt2>
        <a:srgbClr val="DDDDDD"/>
      </a:lt2>
      <a:accent1>
        <a:srgbClr val="D34440"/>
      </a:accent1>
      <a:accent2>
        <a:srgbClr val="EB8A23"/>
      </a:accent2>
      <a:accent3>
        <a:srgbClr val="806B5F"/>
      </a:accent3>
      <a:accent4>
        <a:srgbClr val="4D4D4D"/>
      </a:accent4>
      <a:accent5>
        <a:srgbClr val="D3C617"/>
      </a:accent5>
      <a:accent6>
        <a:srgbClr val="B6A59C"/>
      </a:accent6>
      <a:hlink>
        <a:srgbClr val="191C16"/>
      </a:hlink>
      <a:folHlink>
        <a:srgbClr val="1FF5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2018-03-15T13:05:51Z</dcterms:created>
  <dc:creator>Martyna Dziarnowska</dc:creator>
</cp:coreProperties>
</file>